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  <p:sldMasterId id="2147483662" r:id="rId2"/>
    <p:sldMasterId id="2147483675" r:id="rId3"/>
  </p:sldMasterIdLst>
  <p:notesMasterIdLst>
    <p:notesMasterId r:id="rId23"/>
  </p:notesMasterIdLst>
  <p:handoutMasterIdLst>
    <p:handoutMasterId r:id="rId24"/>
  </p:handoutMasterIdLst>
  <p:sldIdLst>
    <p:sldId id="257" r:id="rId4"/>
    <p:sldId id="295" r:id="rId5"/>
    <p:sldId id="430" r:id="rId6"/>
    <p:sldId id="261" r:id="rId7"/>
    <p:sldId id="258" r:id="rId8"/>
    <p:sldId id="259" r:id="rId9"/>
    <p:sldId id="262" r:id="rId10"/>
    <p:sldId id="429" r:id="rId11"/>
    <p:sldId id="347" r:id="rId12"/>
    <p:sldId id="265" r:id="rId13"/>
    <p:sldId id="428" r:id="rId14"/>
    <p:sldId id="266" r:id="rId15"/>
    <p:sldId id="274" r:id="rId16"/>
    <p:sldId id="350" r:id="rId17"/>
    <p:sldId id="354" r:id="rId18"/>
    <p:sldId id="355" r:id="rId19"/>
    <p:sldId id="426" r:id="rId20"/>
    <p:sldId id="424" r:id="rId21"/>
    <p:sldId id="425" r:id="rId22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4">
          <p15:clr>
            <a:srgbClr val="A4A3A4"/>
          </p15:clr>
        </p15:guide>
        <p15:guide id="2" pos="289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16">
          <p15:clr>
            <a:srgbClr val="A4A3A4"/>
          </p15:clr>
        </p15:guide>
        <p15:guide id="2" pos="217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zhaochen" initials="Zc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CC"/>
    <a:srgbClr val="FFFF99"/>
    <a:srgbClr val="FFFFAB"/>
    <a:srgbClr val="FFFF9B"/>
    <a:srgbClr val="CEDCE1"/>
    <a:srgbClr val="FFCC99"/>
    <a:srgbClr val="666633"/>
    <a:srgbClr val="FFAAAB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6" autoAdjust="0"/>
    <p:restoredTop sz="68852" autoAdjust="0"/>
  </p:normalViewPr>
  <p:slideViewPr>
    <p:cSldViewPr>
      <p:cViewPr varScale="1">
        <p:scale>
          <a:sx n="80" d="100"/>
          <a:sy n="80" d="100"/>
        </p:scale>
        <p:origin x="1104" y="66"/>
      </p:cViewPr>
      <p:guideLst>
        <p:guide orient="horz" pos="1584"/>
        <p:guide pos="289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2648" y="56"/>
      </p:cViewPr>
      <p:guideLst>
        <p:guide orient="horz" pos="2816"/>
        <p:guide pos="217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12-01T17:58:22.095" idx="1">
    <p:pos x="5439" y="2786"/>
    <p:text>去掉描述 改为红色的表格</p:tex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FA055-3B7B-41F9-8C0B-4160B0757A55}" type="datetimeFigureOut">
              <a:rPr lang="zh-CN" altLang="en-US" smtClean="0"/>
              <a:pPr/>
              <a:t>2024/11/4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86B829-4D9B-4039-9B2E-CDFCC89726F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7938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401FEB-A0BF-432C-BAD3-DDF19C1482FC}" type="datetimeFigureOut">
              <a:rPr lang="zh-CN" altLang="en-US" smtClean="0"/>
              <a:pPr/>
              <a:t>2024/11/4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571777-6175-4BEB-911C-5EAB9356E49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912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1727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79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7691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364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505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219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2367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6016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928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5193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13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329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099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059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02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89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819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44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黑体 Std R" pitchFamily="34" charset="-122"/>
                <a:ea typeface="Adobe 黑体 Std R" pitchFamily="34" charset="-122"/>
                <a:cs typeface="华文细黑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4638" y="273846"/>
            <a:ext cx="2051050" cy="432077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8318" y="273846"/>
            <a:ext cx="6003925" cy="43207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D098F70-FE3F-45C6-9AEC-B1C60845DA3C}" type="datetimeFigureOut">
              <a:rPr lang="zh-CN" altLang="en-US" smtClean="0"/>
              <a:pPr/>
              <a:t>2024/11/4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A6A3ED16-5AD5-49A8-A69C-CF66BCEA162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 userDrawn="1">
            <p:ph type="title"/>
          </p:nvPr>
        </p:nvSpPr>
        <p:spPr>
          <a:xfrm>
            <a:off x="457200" y="205979"/>
            <a:ext cx="8229600" cy="436959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kumimoji="0" lang="zh-CN" altLang="en-US">
                <a:ea typeface="Adobe 宋体 Std L" pitchFamily="18" charset="-122"/>
              </a:rPr>
              <a:t>单击此处编辑母版标题样式</a:t>
            </a:r>
            <a:endParaRPr kumimoji="0" lang="zh-CN" altLang="en-US">
              <a:latin typeface="Adobe 宋体 Std L" pitchFamily="18" charset="-122"/>
              <a:ea typeface="Adobe 宋体 Std L" pitchFamily="18" charset="-122"/>
              <a:cs typeface="华文细黑" pitchFamily="2" charset="-122"/>
            </a:endParaRPr>
          </a:p>
        </p:txBody>
      </p:sp>
      <p:pic>
        <p:nvPicPr>
          <p:cNvPr id="6" name="内容占位符 2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4" descr="G:\01设计\logo\qst青软实训【信未来】LOGO\未标题-1.png"/>
          <p:cNvPicPr>
            <a:picLocks noChangeAspect="1" noChangeArrowheads="1"/>
          </p:cNvPicPr>
          <p:nvPr userDrawn="1"/>
        </p:nvPicPr>
        <p:blipFill rotWithShape="1">
          <a:blip r:embed="rId3" cstate="print"/>
          <a:srcRect l="66298"/>
          <a:stretch>
            <a:fillRect/>
          </a:stretch>
        </p:blipFill>
        <p:spPr bwMode="auto">
          <a:xfrm>
            <a:off x="2990979" y="1329612"/>
            <a:ext cx="3162057" cy="1068718"/>
          </a:xfrm>
          <a:prstGeom prst="rect">
            <a:avLst/>
          </a:prstGeom>
          <a:noFill/>
          <a:ln>
            <a:noFill/>
          </a:ln>
          <a:effectLst>
            <a:reflection blurRad="6350" stA="50000" endA="300" endPos="55000" dir="5400000" sy="-100000" algn="bl" rotWithShape="0"/>
          </a:effectLst>
        </p:spPr>
      </p:pic>
      <p:pic>
        <p:nvPicPr>
          <p:cNvPr id="8" name="图片 1"/>
          <p:cNvPicPr>
            <a:picLocks noChangeAspect="1"/>
          </p:cNvPicPr>
          <p:nvPr userDrawn="1"/>
        </p:nvPicPr>
        <p:blipFill>
          <a:blip r:embed="rId4" cstate="print"/>
          <a:srcRect r="37749"/>
          <a:stretch>
            <a:fillRect/>
          </a:stretch>
        </p:blipFill>
        <p:spPr bwMode="auto">
          <a:xfrm>
            <a:off x="576263" y="333375"/>
            <a:ext cx="2655887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2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98F70-FE3F-45C6-9AEC-B1C60845DA3C}" type="datetimeFigureOut">
              <a:rPr lang="zh-CN" altLang="en-US" smtClean="0"/>
              <a:pPr/>
              <a:t>2024/11/4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3ED16-5AD5-49A8-A69C-CF66BCEA16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98F70-FE3F-45C6-9AEC-B1C60845DA3C}" type="datetimeFigureOut">
              <a:rPr lang="zh-CN" altLang="en-US" smtClean="0"/>
              <a:pPr/>
              <a:t>2024/11/4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3ED16-5AD5-49A8-A69C-CF66BCEA16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98F70-FE3F-45C6-9AEC-B1C60845DA3C}" type="datetimeFigureOut">
              <a:rPr lang="zh-CN" altLang="en-US" smtClean="0"/>
              <a:pPr/>
              <a:t>2024/11/4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3ED16-5AD5-49A8-A69C-CF66BCEA16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98F70-FE3F-45C6-9AEC-B1C60845DA3C}" type="datetimeFigureOut">
              <a:rPr lang="zh-CN" altLang="en-US" smtClean="0"/>
              <a:pPr/>
              <a:t>2024/11/4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3ED16-5AD5-49A8-A69C-CF66BCEA16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2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2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98F70-FE3F-45C6-9AEC-B1C60845DA3C}" type="datetimeFigureOut">
              <a:rPr lang="zh-CN" altLang="en-US" smtClean="0"/>
              <a:pPr/>
              <a:t>2024/11/4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3ED16-5AD5-49A8-A69C-CF66BCEA16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98F70-FE3F-45C6-9AEC-B1C60845DA3C}" type="datetimeFigureOut">
              <a:rPr lang="zh-CN" altLang="en-US" smtClean="0"/>
              <a:pPr/>
              <a:t>2024/11/4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3ED16-5AD5-49A8-A69C-CF66BCEA16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98F70-FE3F-45C6-9AEC-B1C60845DA3C}" type="datetimeFigureOut">
              <a:rPr lang="zh-CN" altLang="en-US" smtClean="0"/>
              <a:pPr/>
              <a:t>2024/11/4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3ED16-5AD5-49A8-A69C-CF66BCEA162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 userDrawn="1">
            <p:ph type="title"/>
          </p:nvPr>
        </p:nvSpPr>
        <p:spPr>
          <a:xfrm>
            <a:off x="457200" y="205979"/>
            <a:ext cx="8229600" cy="436959"/>
          </a:xfrm>
        </p:spPr>
        <p:txBody>
          <a:bodyPr/>
          <a:lstStyle/>
          <a:p>
            <a:pPr eaLnBrk="1" hangingPunct="1"/>
            <a:r>
              <a:rPr kumimoji="0" lang="zh-CN" altLang="en-US">
                <a:ea typeface="Adobe 宋体 Std L" pitchFamily="18" charset="-122"/>
              </a:rPr>
              <a:t>单击此处编辑母版标题样式</a:t>
            </a:r>
            <a:endParaRPr kumimoji="0" lang="zh-CN" altLang="en-US">
              <a:latin typeface="Adobe 宋体 Std L" pitchFamily="18" charset="-122"/>
              <a:ea typeface="Adobe 宋体 Std L" pitchFamily="18" charset="-122"/>
              <a:cs typeface="华文细黑" pitchFamily="2" charset="-122"/>
            </a:endParaRPr>
          </a:p>
        </p:txBody>
      </p:sp>
      <p:pic>
        <p:nvPicPr>
          <p:cNvPr id="6" name="内容占位符 2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4" descr="G:\01设计\logo\qst青软实训【信未来】LOGO\未标题-1.png"/>
          <p:cNvPicPr>
            <a:picLocks noChangeAspect="1" noChangeArrowheads="1"/>
          </p:cNvPicPr>
          <p:nvPr userDrawn="1"/>
        </p:nvPicPr>
        <p:blipFill rotWithShape="1">
          <a:blip r:embed="rId3" cstate="print"/>
          <a:srcRect l="66298"/>
          <a:stretch>
            <a:fillRect/>
          </a:stretch>
        </p:blipFill>
        <p:spPr bwMode="auto">
          <a:xfrm>
            <a:off x="2915816" y="1647048"/>
            <a:ext cx="3162057" cy="1068718"/>
          </a:xfrm>
          <a:prstGeom prst="rect">
            <a:avLst/>
          </a:prstGeom>
          <a:noFill/>
          <a:ln>
            <a:noFill/>
          </a:ln>
          <a:effectLst>
            <a:reflection blurRad="6350" stA="50000" endA="300" endPos="55000" dir="5400000" sy="-100000" algn="bl" rotWithShape="0"/>
          </a:effectLst>
        </p:spPr>
      </p:pic>
      <p:pic>
        <p:nvPicPr>
          <p:cNvPr id="2050" name="Picture 2" descr="C:\Users\Administrator\Desktop\青软实训logo-小尺寸.jpg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357158" y="285734"/>
            <a:ext cx="2286000" cy="3048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98F70-FE3F-45C6-9AEC-B1C60845DA3C}" type="datetimeFigureOut">
              <a:rPr lang="zh-CN" altLang="en-US" smtClean="0"/>
              <a:pPr/>
              <a:t>2024/11/4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3ED16-5AD5-49A8-A69C-CF66BCEA16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7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91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7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98F70-FE3F-45C6-9AEC-B1C60845DA3C}" type="datetimeFigureOut">
              <a:rPr lang="zh-CN" altLang="en-US" smtClean="0"/>
              <a:pPr/>
              <a:t>2024/11/4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3ED16-5AD5-49A8-A69C-CF66BCEA16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6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98F70-FE3F-45C6-9AEC-B1C60845DA3C}" type="datetimeFigureOut">
              <a:rPr lang="zh-CN" altLang="en-US" smtClean="0"/>
              <a:pPr/>
              <a:t>2024/11/4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3ED16-5AD5-49A8-A69C-CF66BCEA16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98F70-FE3F-45C6-9AEC-B1C60845DA3C}" type="datetimeFigureOut">
              <a:rPr lang="zh-CN" altLang="en-US" smtClean="0"/>
              <a:pPr/>
              <a:t>2024/11/4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3ED16-5AD5-49A8-A69C-CF66BCEA16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98F70-FE3F-45C6-9AEC-B1C60845DA3C}" type="datetimeFigureOut">
              <a:rPr lang="zh-CN" altLang="en-US" smtClean="0"/>
              <a:pPr/>
              <a:t>2024/11/4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3ED16-5AD5-49A8-A69C-CF66BCEA16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34E6405-21B2-47F6-81EB-0B131E9C29F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6" y="17845"/>
            <a:ext cx="4846637" cy="410765"/>
          </a:xfrm>
        </p:spPr>
        <p:txBody>
          <a:bodyPr/>
          <a:lstStyle>
            <a:lvl1pPr>
              <a:defRPr kumimoji="0" lang="zh-CN" altLang="en-US" sz="2800" b="1" kern="1200" dirty="0" smtClean="0">
                <a:solidFill>
                  <a:schemeClr val="accent6"/>
                </a:solidFill>
                <a:latin typeface="Adobe 黑体 Std R" pitchFamily="34" charset="-122"/>
                <a:ea typeface="Adobe 黑体 Std R" pitchFamily="34" charset="-122"/>
                <a:cs typeface="华文细黑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D3AC9A5-20D0-4EF6-BA80-73EFC9BE9A7C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9" y="857240"/>
            <a:ext cx="8207375" cy="3750469"/>
          </a:xfrm>
        </p:spPr>
        <p:txBody>
          <a:bodyPr/>
          <a:lstStyle>
            <a:lvl1pPr marL="342900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0" lang="en-US" altLang="zh-CN" sz="2000" b="1" kern="1200" dirty="0" smtClean="0">
                <a:solidFill>
                  <a:schemeClr val="tx1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defRPr>
            </a:lvl1pPr>
            <a:lvl2pPr>
              <a:defRPr kumimoji="0" lang="zh-CN" altLang="en-US" b="1" i="1" kern="1200" dirty="0" smtClean="0">
                <a:solidFill>
                  <a:schemeClr val="tx1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defRPr>
            </a:lvl2pPr>
            <a:lvl3pPr>
              <a:defRPr b="1" i="1">
                <a:ea typeface="Adobe 黑体 Std R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marL="742950" lvl="1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</a:pPr>
            <a:r>
              <a:rPr lang="zh-CN" altLang="en-US" dirty="0"/>
              <a:t>第二级</a:t>
            </a:r>
            <a:endParaRPr lang="en-US" altLang="zh-CN" dirty="0"/>
          </a:p>
          <a:p>
            <a:pPr marL="1143000" lvl="2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68316" y="17845"/>
            <a:ext cx="4846637" cy="410765"/>
          </a:xfrm>
        </p:spPr>
        <p:txBody>
          <a:bodyPr/>
          <a:lstStyle>
            <a:lvl1pPr>
              <a:defRPr kumimoji="0" lang="zh-CN" altLang="en-US" sz="2800" b="1" kern="1200" dirty="0">
                <a:solidFill>
                  <a:schemeClr val="accent6"/>
                </a:solidFill>
                <a:latin typeface="Adobe 黑体 Std R" pitchFamily="34" charset="-122"/>
                <a:ea typeface="Adobe 黑体 Std R" pitchFamily="34" charset="-122"/>
                <a:cs typeface="华文细黑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9" y="857241"/>
            <a:ext cx="8207375" cy="2357452"/>
          </a:xfrm>
        </p:spPr>
        <p:txBody>
          <a:bodyPr/>
          <a:lstStyle>
            <a:lvl1pPr marL="342900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0" lang="en-US" altLang="zh-CN" sz="2000" b="1" kern="1200" dirty="0" smtClean="0">
                <a:solidFill>
                  <a:schemeClr val="tx1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defRPr>
            </a:lvl1pPr>
            <a:lvl2pPr>
              <a:defRPr kumimoji="0" lang="zh-CN" altLang="en-US" b="1" i="1" kern="1200" dirty="0" smtClean="0">
                <a:solidFill>
                  <a:schemeClr val="tx1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defRPr>
            </a:lvl2pPr>
            <a:lvl3pPr>
              <a:defRPr b="1" i="1">
                <a:ea typeface="Adobe 黑体 Std R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marL="742950" lvl="1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</a:pPr>
            <a:r>
              <a:rPr lang="zh-CN" altLang="en-US" dirty="0"/>
              <a:t>第二级</a:t>
            </a:r>
            <a:endParaRPr lang="en-US" altLang="zh-CN" dirty="0"/>
          </a:p>
          <a:p>
            <a:pPr marL="1143000" lvl="2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68316" y="17845"/>
            <a:ext cx="4846637" cy="410765"/>
          </a:xfrm>
        </p:spPr>
        <p:txBody>
          <a:bodyPr/>
          <a:lstStyle>
            <a:lvl1pPr>
              <a:defRPr kumimoji="0" lang="zh-CN" altLang="en-US" sz="2800" b="1" kern="1200" dirty="0">
                <a:solidFill>
                  <a:schemeClr val="accent6"/>
                </a:solidFill>
                <a:latin typeface="Adobe 黑体 Std R" pitchFamily="34" charset="-122"/>
                <a:ea typeface="Adobe 黑体 Std R" pitchFamily="34" charset="-122"/>
                <a:cs typeface="华文细黑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857250" y="3571875"/>
            <a:ext cx="6357956" cy="507831"/>
          </a:xfrm>
          <a:solidFill>
            <a:srgbClr val="23A3A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lvl1pPr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 lang="zh-CN" altLang="en-US" sz="1800" i="0" kern="1200" dirty="0" smtClean="0">
                <a:solidFill>
                  <a:schemeClr val="bg1"/>
                </a:solidFill>
                <a:latin typeface="Adobe 仿宋 Std R" pitchFamily="18" charset="-122"/>
                <a:ea typeface="Adobe 仿宋 Std R" pitchFamily="18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 注意 文本样式</a:t>
            </a:r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7072313" y="3571875"/>
            <a:ext cx="428625" cy="500063"/>
          </a:xfrm>
          <a:noFill/>
          <a:ln w="9525">
            <a:noFill/>
            <a:miter lim="800000"/>
          </a:ln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6"/>
            <a:ext cx="7886700" cy="2139553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9" y="857241"/>
            <a:ext cx="8207375" cy="2357452"/>
          </a:xfrm>
        </p:spPr>
        <p:txBody>
          <a:bodyPr/>
          <a:lstStyle>
            <a:lvl1pPr marL="342900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0" lang="en-US" altLang="zh-CN" sz="2000" b="1" kern="1200" dirty="0" smtClean="0">
                <a:solidFill>
                  <a:schemeClr val="tx1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defRPr>
            </a:lvl1pPr>
            <a:lvl2pPr>
              <a:defRPr kumimoji="0" lang="zh-CN" altLang="en-US" b="1" i="1" kern="1200" dirty="0" smtClean="0">
                <a:solidFill>
                  <a:schemeClr val="tx1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defRPr>
            </a:lvl2pPr>
            <a:lvl3pPr>
              <a:defRPr b="1" i="1">
                <a:ea typeface="Adobe 黑体 Std R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marL="742950" lvl="1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</a:pPr>
            <a:r>
              <a:rPr lang="zh-CN" altLang="en-US" dirty="0"/>
              <a:t>第二级</a:t>
            </a:r>
            <a:endParaRPr lang="en-US" altLang="zh-CN" dirty="0"/>
          </a:p>
          <a:p>
            <a:pPr marL="1143000" lvl="2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68316" y="17845"/>
            <a:ext cx="4846637" cy="410765"/>
          </a:xfrm>
        </p:spPr>
        <p:txBody>
          <a:bodyPr/>
          <a:lstStyle>
            <a:lvl1pPr>
              <a:defRPr kumimoji="0" lang="zh-CN" altLang="en-US" sz="2800" b="1" kern="1200" dirty="0">
                <a:solidFill>
                  <a:schemeClr val="accent6"/>
                </a:solidFill>
                <a:latin typeface="Adobe 黑体 Std R" pitchFamily="34" charset="-122"/>
                <a:ea typeface="Adobe 黑体 Std R" pitchFamily="34" charset="-122"/>
                <a:cs typeface="华文细黑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857250" y="3571875"/>
            <a:ext cx="6357956" cy="461665"/>
          </a:xfrm>
          <a:solidFill>
            <a:schemeClr val="accent5"/>
          </a:solidFill>
          <a:ln w="9525">
            <a:noFill/>
            <a:miter lim="800000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 lang="zh-CN" altLang="en-US" sz="1600" i="0" kern="1200" dirty="0" smtClean="0">
                <a:solidFill>
                  <a:srgbClr val="000000"/>
                </a:solidFill>
                <a:latin typeface="Adobe 仿宋 Std R" pitchFamily="18" charset="-122"/>
                <a:ea typeface="Adobe 仿宋 Std R" pitchFamily="18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 备注 文本样式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9" y="857241"/>
            <a:ext cx="8207375" cy="2357452"/>
          </a:xfrm>
        </p:spPr>
        <p:txBody>
          <a:bodyPr/>
          <a:lstStyle>
            <a:lvl1pPr marL="342900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0" lang="en-US" altLang="zh-CN" sz="2000" b="1" kern="1200" dirty="0" smtClean="0">
                <a:solidFill>
                  <a:schemeClr val="tx1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defRPr>
            </a:lvl1pPr>
            <a:lvl2pPr>
              <a:defRPr kumimoji="0" lang="zh-CN" altLang="en-US" b="1" i="1" kern="1200" dirty="0" smtClean="0">
                <a:solidFill>
                  <a:schemeClr val="tx1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defRPr>
            </a:lvl2pPr>
            <a:lvl3pPr>
              <a:defRPr b="1" i="1">
                <a:ea typeface="Adobe 黑体 Std R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marL="742950" lvl="1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</a:pPr>
            <a:r>
              <a:rPr lang="zh-CN" altLang="en-US" dirty="0"/>
              <a:t>第二级</a:t>
            </a:r>
            <a:endParaRPr lang="en-US" altLang="zh-CN" dirty="0"/>
          </a:p>
          <a:p>
            <a:pPr marL="1143000" lvl="2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68316" y="17845"/>
            <a:ext cx="4846637" cy="410765"/>
          </a:xfrm>
        </p:spPr>
        <p:txBody>
          <a:bodyPr/>
          <a:lstStyle>
            <a:lvl1pPr>
              <a:defRPr kumimoji="0" lang="zh-CN" altLang="en-US" sz="2800" b="1" kern="1200" dirty="0">
                <a:solidFill>
                  <a:schemeClr val="accent6"/>
                </a:solidFill>
                <a:latin typeface="Adobe 黑体 Std R" pitchFamily="34" charset="-122"/>
                <a:ea typeface="Adobe 黑体 Std R" pitchFamily="34" charset="-122"/>
                <a:cs typeface="华文细黑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857250" y="3571875"/>
            <a:ext cx="6357956" cy="553998"/>
          </a:xfrm>
          <a:solidFill>
            <a:srgbClr val="FFFF99"/>
          </a:solidFill>
          <a:ln w="9525">
            <a:noFill/>
            <a:miter lim="800000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>
            <a:lvl1pPr marL="0" indent="0"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 lang="zh-CN" altLang="en-US" b="1" i="0" kern="1200" dirty="0" smtClean="0">
                <a:solidFill>
                  <a:srgbClr val="FF0000"/>
                </a:solidFill>
                <a:latin typeface="Adobe 仿宋 Std R" pitchFamily="18" charset="-122"/>
                <a:ea typeface="Adobe 仿宋 Std R" pitchFamily="18" charset="-122"/>
                <a:cs typeface="宋体" charset="0"/>
              </a:defRPr>
            </a:lvl1pPr>
          </a:lstStyle>
          <a:p>
            <a:pPr lvl="0"/>
            <a:r>
              <a:rPr lang="zh-CN" altLang="en-US" dirty="0"/>
              <a:t>单击此处编辑代码文本样式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68316" y="17845"/>
            <a:ext cx="4846637" cy="410765"/>
          </a:xfrm>
        </p:spPr>
        <p:txBody>
          <a:bodyPr/>
          <a:lstStyle>
            <a:lvl1pPr>
              <a:defRPr kumimoji="0" lang="zh-CN" altLang="en-US" sz="2800" b="1" kern="1200" dirty="0">
                <a:solidFill>
                  <a:schemeClr val="accent6"/>
                </a:solidFill>
                <a:latin typeface="Adobe 黑体 Std R" pitchFamily="34" charset="-122"/>
                <a:ea typeface="Adobe 黑体 Std R" pitchFamily="34" charset="-122"/>
                <a:cs typeface="华文细黑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6619" y="928676"/>
            <a:ext cx="484014" cy="484014"/>
          </a:xfrm>
          <a:prstGeom prst="rect">
            <a:avLst/>
          </a:prstGeom>
        </p:spPr>
      </p:pic>
      <p:sp>
        <p:nvSpPr>
          <p:cNvPr id="7" name="文本框 1"/>
          <p:cNvSpPr txBox="1"/>
          <p:nvPr userDrawn="1"/>
        </p:nvSpPr>
        <p:spPr>
          <a:xfrm>
            <a:off x="690540" y="1426705"/>
            <a:ext cx="595312" cy="3381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600" i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注意</a:t>
            </a:r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1714480" y="857238"/>
            <a:ext cx="6357956" cy="2890550"/>
          </a:xfrm>
          <a:solidFill>
            <a:schemeClr val="accent5"/>
          </a:solidFill>
          <a:ln w="9525">
            <a:noFill/>
            <a:miter lim="800000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 lang="zh-CN" altLang="en-US" sz="1600" i="0" kern="1200" dirty="0" smtClean="0">
                <a:solidFill>
                  <a:srgbClr val="000000"/>
                </a:solidFill>
                <a:latin typeface="Adobe 仿宋 Std R" pitchFamily="18" charset="-122"/>
                <a:ea typeface="Adobe 仿宋 Std R" pitchFamily="18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 备注 文本样式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9" y="857241"/>
            <a:ext cx="8207375" cy="2071699"/>
          </a:xfrm>
        </p:spPr>
        <p:txBody>
          <a:bodyPr/>
          <a:lstStyle>
            <a:lvl1pPr marL="342900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0" lang="en-US" altLang="zh-CN" sz="2000" b="1" kern="1200" dirty="0" smtClean="0">
                <a:solidFill>
                  <a:schemeClr val="tx1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defRPr>
            </a:lvl1pPr>
            <a:lvl2pPr>
              <a:defRPr kumimoji="0" lang="zh-CN" altLang="en-US" b="1" i="1" kern="1200" dirty="0" smtClean="0">
                <a:solidFill>
                  <a:schemeClr val="tx1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defRPr>
            </a:lvl2pPr>
            <a:lvl3pPr>
              <a:defRPr b="1" i="1">
                <a:ea typeface="Adobe 黑体 Std R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marL="742950" lvl="1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</a:pPr>
            <a:r>
              <a:rPr lang="zh-CN" altLang="en-US" dirty="0"/>
              <a:t>第二级</a:t>
            </a:r>
            <a:endParaRPr lang="en-US" altLang="zh-CN" dirty="0"/>
          </a:p>
          <a:p>
            <a:pPr marL="1143000" lvl="2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68316" y="17845"/>
            <a:ext cx="4846637" cy="410765"/>
          </a:xfrm>
        </p:spPr>
        <p:txBody>
          <a:bodyPr/>
          <a:lstStyle>
            <a:lvl1pPr>
              <a:defRPr kumimoji="0" lang="zh-CN" altLang="en-US" sz="2800" b="1" kern="1200" dirty="0">
                <a:solidFill>
                  <a:schemeClr val="accent6"/>
                </a:solidFill>
                <a:latin typeface="Adobe 黑体 Std R" pitchFamily="34" charset="-122"/>
                <a:ea typeface="Adobe 黑体 Std R" pitchFamily="34" charset="-122"/>
                <a:cs typeface="华文细黑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表格占位符 6"/>
          <p:cNvSpPr>
            <a:spLocks noGrp="1"/>
          </p:cNvSpPr>
          <p:nvPr>
            <p:ph type="tbl" sz="quarter" idx="11"/>
          </p:nvPr>
        </p:nvSpPr>
        <p:spPr>
          <a:xfrm>
            <a:off x="571472" y="3071816"/>
            <a:ext cx="4143386" cy="1643077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43372" y="857241"/>
            <a:ext cx="4564042" cy="2071699"/>
          </a:xfrm>
        </p:spPr>
        <p:txBody>
          <a:bodyPr/>
          <a:lstStyle>
            <a:lvl1pPr marL="342900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0" lang="en-US" altLang="zh-CN" sz="2000" b="1" kern="1200" dirty="0" smtClean="0">
                <a:solidFill>
                  <a:schemeClr val="tx1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defRPr>
            </a:lvl1pPr>
            <a:lvl2pPr>
              <a:defRPr kumimoji="0" lang="zh-CN" altLang="en-US" b="1" i="1" kern="1200" dirty="0" smtClean="0">
                <a:solidFill>
                  <a:schemeClr val="tx1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defRPr>
            </a:lvl2pPr>
            <a:lvl3pPr>
              <a:defRPr b="1" i="1">
                <a:ea typeface="Adobe 黑体 Std R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marL="742950" lvl="1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</a:pPr>
            <a:r>
              <a:rPr lang="zh-CN" altLang="en-US" dirty="0"/>
              <a:t>第二级</a:t>
            </a:r>
            <a:endParaRPr lang="en-US" altLang="zh-CN" dirty="0"/>
          </a:p>
          <a:p>
            <a:pPr marL="1143000" lvl="2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68316" y="17845"/>
            <a:ext cx="4846637" cy="410765"/>
          </a:xfrm>
        </p:spPr>
        <p:txBody>
          <a:bodyPr/>
          <a:lstStyle>
            <a:lvl1pPr>
              <a:defRPr kumimoji="0" lang="zh-CN" altLang="en-US" sz="2800" b="1" kern="1200" dirty="0">
                <a:solidFill>
                  <a:schemeClr val="accent6"/>
                </a:solidFill>
                <a:latin typeface="Adobe 黑体 Std R" pitchFamily="34" charset="-122"/>
                <a:ea typeface="Adobe 黑体 Std R" pitchFamily="34" charset="-122"/>
                <a:cs typeface="华文细黑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6" name="Picture 6" descr="d:\360se6\USERDA~1\Temp\968875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1" y="1142990"/>
            <a:ext cx="3333615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6"/>
            <a:ext cx="7886700" cy="213955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1CD21A3-4AB3-4FC6-AAAF-4DD394124CE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844154"/>
            <a:ext cx="4027487" cy="3750469"/>
          </a:xfrm>
        </p:spPr>
        <p:txBody>
          <a:bodyPr/>
          <a:lstStyle>
            <a:lvl2pPr marL="742950" indent="-2857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/>
            </a:lvl2pPr>
            <a:lvl3pPr marL="1143000" indent="-2857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/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844154"/>
            <a:ext cx="4027488" cy="375046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72550F5-49B5-485E-A41F-D21BACD6FDD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标题 1"/>
          <p:cNvSpPr txBox="1"/>
          <p:nvPr userDrawn="1"/>
        </p:nvSpPr>
        <p:spPr bwMode="auto">
          <a:xfrm>
            <a:off x="225431" y="53563"/>
            <a:ext cx="4846637" cy="4107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2800" b="1" kern="1200" dirty="0">
                <a:solidFill>
                  <a:schemeClr val="accent6"/>
                </a:solidFill>
                <a:latin typeface="Adobe 黑体 Std R" pitchFamily="34" charset="-122"/>
                <a:ea typeface="Adobe 黑体 Std R" pitchFamily="34" charset="-122"/>
                <a:cs typeface="华文细黑" charset="0"/>
              </a:defRPr>
            </a:lvl1pPr>
          </a:lstStyle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dobe 黑体 Std R" pitchFamily="34" charset="-122"/>
                <a:ea typeface="Adobe 黑体 Std R" pitchFamily="34" charset="-122"/>
                <a:cs typeface="华文细黑" charset="0"/>
              </a:rPr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43" y="1260872"/>
            <a:ext cx="3868737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43" y="1878806"/>
            <a:ext cx="3868737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788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788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F725A47-9BB4-4C61-AA3F-F8BEB313E90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FEB84D4-D3AC-4D0D-92F3-4E29699CCF8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标题 1"/>
          <p:cNvSpPr txBox="1"/>
          <p:nvPr userDrawn="1"/>
        </p:nvSpPr>
        <p:spPr bwMode="auto">
          <a:xfrm>
            <a:off x="285725" y="53563"/>
            <a:ext cx="4846637" cy="4107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2800" b="1" kern="1200" dirty="0">
                <a:solidFill>
                  <a:schemeClr val="accent6"/>
                </a:solidFill>
                <a:latin typeface="Adobe 黑体 Std R" pitchFamily="34" charset="-122"/>
                <a:ea typeface="Adobe 黑体 Std R" pitchFamily="34" charset="-122"/>
                <a:cs typeface="华文细黑" charset="0"/>
              </a:defRPr>
            </a:lvl1pPr>
          </a:lstStyle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dobe 黑体 Std R" pitchFamily="34" charset="-122"/>
                <a:ea typeface="Adobe 黑体 Std R" pitchFamily="34" charset="-122"/>
                <a:cs typeface="华文细黑" charset="0"/>
              </a:rPr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3"/>
          <p:cNvSpPr>
            <a:spLocks noGrp="1"/>
          </p:cNvSpPr>
          <p:nvPr userDrawn="1">
            <p:ph type="title" idx="4294967295"/>
          </p:nvPr>
        </p:nvSpPr>
        <p:spPr>
          <a:xfrm>
            <a:off x="539750" y="2"/>
            <a:ext cx="8147050" cy="519113"/>
          </a:xfrm>
        </p:spPr>
        <p:txBody>
          <a:bodyPr/>
          <a:lstStyle/>
          <a:p>
            <a:pPr eaLnBrk="1" hangingPunct="1">
              <a:defRPr/>
            </a:pPr>
            <a:r>
              <a:rPr kumimoji="0" lang="zh-CN" altLang="en-US" sz="2800" b="1">
                <a:solidFill>
                  <a:schemeClr val="accent6"/>
                </a:solidFill>
                <a:ea typeface="Adobe 黑体 Std R" pitchFamily="34" charset="-122"/>
              </a:rPr>
              <a:t>单击此处编辑母版标题样式</a:t>
            </a:r>
            <a:endParaRPr kumimoji="0" lang="zh-CN" altLang="en-US" sz="2800" b="1" dirty="0">
              <a:solidFill>
                <a:schemeClr val="accent6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9" name="Rectangle 3"/>
          <p:cNvSpPr>
            <a:spLocks noChangeArrowheads="1"/>
          </p:cNvSpPr>
          <p:nvPr userDrawn="1"/>
        </p:nvSpPr>
        <p:spPr bwMode="auto">
          <a:xfrm>
            <a:off x="468313" y="750095"/>
            <a:ext cx="8229600" cy="385762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lang="zh-CN" altLang="en-US" sz="2000" b="1" i="0" dirty="0">
                <a:latin typeface="Adobe 仿宋 Std R" pitchFamily="18" charset="-122"/>
                <a:ea typeface="Adobe 仿宋 Std R" pitchFamily="18" charset="-122"/>
              </a:rPr>
              <a:t>了解静态网站与动态网站的概念及区别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lang="zh-CN" altLang="en-US" sz="2000" b="1" i="0" dirty="0">
                <a:latin typeface="Adobe 仿宋 Std R" pitchFamily="18" charset="-122"/>
                <a:ea typeface="Adobe 仿宋 Std R" pitchFamily="18" charset="-122"/>
              </a:rPr>
              <a:t>了解</a:t>
            </a:r>
            <a:r>
              <a:rPr lang="en-US" altLang="zh-CN" sz="2000" b="1" i="0" dirty="0">
                <a:latin typeface="Adobe 仿宋 Std R" pitchFamily="18" charset="-122"/>
                <a:ea typeface="Adobe 仿宋 Std R" pitchFamily="18" charset="-122"/>
              </a:rPr>
              <a:t>B/S</a:t>
            </a:r>
            <a:r>
              <a:rPr lang="zh-CN" altLang="en-US" sz="2000" b="1" i="0" dirty="0">
                <a:latin typeface="Adobe 仿宋 Std R" pitchFamily="18" charset="-122"/>
                <a:ea typeface="Adobe 仿宋 Std R" pitchFamily="18" charset="-122"/>
              </a:rPr>
              <a:t>结构与</a:t>
            </a:r>
            <a:r>
              <a:rPr lang="en-US" altLang="zh-CN" sz="2000" b="1" i="0" dirty="0">
                <a:latin typeface="Adobe 仿宋 Std R" pitchFamily="18" charset="-122"/>
                <a:ea typeface="Adobe 仿宋 Std R" pitchFamily="18" charset="-122"/>
              </a:rPr>
              <a:t>C/S</a:t>
            </a:r>
            <a:r>
              <a:rPr lang="zh-CN" altLang="en-US" sz="2000" b="1" i="0" dirty="0">
                <a:latin typeface="Adobe 仿宋 Std R" pitchFamily="18" charset="-122"/>
                <a:ea typeface="Adobe 仿宋 Std R" pitchFamily="18" charset="-122"/>
              </a:rPr>
              <a:t>结构的概念及区别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lang="zh-CN" altLang="en-US" sz="2000" b="1" i="0" dirty="0">
                <a:latin typeface="Adobe 仿宋 Std R" pitchFamily="18" charset="-122"/>
                <a:ea typeface="Adobe 仿宋 Std R" pitchFamily="18" charset="-122"/>
              </a:rPr>
              <a:t>掌握</a:t>
            </a:r>
            <a:r>
              <a:rPr lang="en-US" altLang="zh-CN" sz="2000" b="1" i="0" dirty="0">
                <a:latin typeface="Adobe 仿宋 Std R" pitchFamily="18" charset="-122"/>
                <a:ea typeface="Adobe 仿宋 Std R" pitchFamily="18" charset="-122"/>
              </a:rPr>
              <a:t>B/S</a:t>
            </a:r>
            <a:r>
              <a:rPr lang="zh-CN" altLang="en-US" sz="2000" b="1" i="0" dirty="0">
                <a:latin typeface="Adobe 仿宋 Std R" pitchFamily="18" charset="-122"/>
                <a:ea typeface="Adobe 仿宋 Std R" pitchFamily="18" charset="-122"/>
              </a:rPr>
              <a:t>结构的工作原理</a:t>
            </a:r>
            <a:endParaRPr lang="en-US" altLang="zh-CN" sz="2000" b="1" i="0" dirty="0">
              <a:latin typeface="Adobe 仿宋 Std R" pitchFamily="18" charset="-122"/>
              <a:ea typeface="Adobe 仿宋 Std R" pitchFamily="18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lang="zh-CN" altLang="en-US" sz="2000" b="1" i="0" dirty="0">
                <a:latin typeface="Adobe 仿宋 Std R" pitchFamily="18" charset="-122"/>
                <a:ea typeface="Adobe 仿宋 Std R" pitchFamily="18" charset="-122"/>
              </a:rPr>
              <a:t>了解</a:t>
            </a:r>
            <a:r>
              <a:rPr lang="en-US" altLang="zh-CN" sz="2000" b="1" i="0" dirty="0">
                <a:latin typeface="Adobe 仿宋 Std R" pitchFamily="18" charset="-122"/>
                <a:ea typeface="Adobe 仿宋 Std R" pitchFamily="18" charset="-122"/>
              </a:rPr>
              <a:t>JSP</a:t>
            </a:r>
            <a:r>
              <a:rPr lang="zh-CN" altLang="en-US" sz="2000" b="1" i="0" dirty="0">
                <a:latin typeface="Adobe 仿宋 Std R" pitchFamily="18" charset="-122"/>
                <a:ea typeface="Adobe 仿宋 Std R" pitchFamily="18" charset="-122"/>
              </a:rPr>
              <a:t>技术</a:t>
            </a:r>
            <a:endParaRPr lang="en-US" altLang="zh-CN" sz="2000" b="1" i="0" dirty="0">
              <a:latin typeface="Adobe 仿宋 Std R" pitchFamily="18" charset="-122"/>
              <a:ea typeface="Adobe 仿宋 Std R" pitchFamily="18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lang="zh-CN" altLang="en-US" sz="2000" b="1" i="0" dirty="0">
                <a:latin typeface="Adobe 仿宋 Std R" pitchFamily="18" charset="-122"/>
                <a:ea typeface="Adobe 仿宋 Std R" pitchFamily="18" charset="-122"/>
              </a:rPr>
              <a:t>掌握</a:t>
            </a:r>
            <a:r>
              <a:rPr lang="en-US" altLang="zh-CN" sz="2000" b="1" i="0" dirty="0">
                <a:latin typeface="Adobe 仿宋 Std R" pitchFamily="18" charset="-122"/>
                <a:ea typeface="Adobe 仿宋 Std R" pitchFamily="18" charset="-122"/>
              </a:rPr>
              <a:t>JSP</a:t>
            </a:r>
            <a:r>
              <a:rPr lang="zh-CN" altLang="en-US" sz="2000" b="1" i="0" dirty="0">
                <a:latin typeface="Adobe 仿宋 Std R" pitchFamily="18" charset="-122"/>
                <a:ea typeface="Adobe 仿宋 Std R" pitchFamily="18" charset="-122"/>
              </a:rPr>
              <a:t>执行过程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lang="zh-CN" altLang="en-US" sz="2000" b="1" i="0" dirty="0">
                <a:latin typeface="Adobe 仿宋 Std R" pitchFamily="18" charset="-122"/>
                <a:ea typeface="Adobe 仿宋 Std R" pitchFamily="18" charset="-122"/>
              </a:rPr>
              <a:t>掌握如何搭建</a:t>
            </a:r>
            <a:r>
              <a:rPr lang="en-US" altLang="zh-CN" sz="2000" b="1" i="0" dirty="0">
                <a:latin typeface="Adobe 仿宋 Std R" pitchFamily="18" charset="-122"/>
                <a:ea typeface="Adobe 仿宋 Std R" pitchFamily="18" charset="-122"/>
              </a:rPr>
              <a:t>JSP</a:t>
            </a:r>
            <a:r>
              <a:rPr lang="zh-CN" altLang="en-US" sz="2000" b="1" i="0" dirty="0">
                <a:latin typeface="Adobe 仿宋 Std R" pitchFamily="18" charset="-122"/>
                <a:ea typeface="Adobe 仿宋 Std R" pitchFamily="18" charset="-122"/>
              </a:rPr>
              <a:t>开发环境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lang="zh-CN" altLang="en-US" sz="2000" b="1" i="0" dirty="0">
                <a:latin typeface="Adobe 仿宋 Std R" pitchFamily="18" charset="-122"/>
                <a:ea typeface="Adobe 仿宋 Std R" pitchFamily="18" charset="-122"/>
              </a:rPr>
              <a:t>掌握如何建立</a:t>
            </a:r>
            <a:r>
              <a:rPr lang="en-US" altLang="zh-CN" sz="2000" b="1" i="0" dirty="0">
                <a:latin typeface="Adobe 仿宋 Std R" pitchFamily="18" charset="-122"/>
                <a:ea typeface="Adobe 仿宋 Std R" pitchFamily="18" charset="-122"/>
              </a:rPr>
              <a:t>Web</a:t>
            </a:r>
            <a:r>
              <a:rPr lang="zh-CN" altLang="en-US" sz="2000" b="1" i="0" dirty="0">
                <a:latin typeface="Adobe 仿宋 Std R" pitchFamily="18" charset="-122"/>
                <a:ea typeface="Adobe 仿宋 Std R" pitchFamily="18" charset="-122"/>
              </a:rPr>
              <a:t>动态项目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lang="zh-CN" altLang="en-US" b="1" i="0" dirty="0">
                <a:latin typeface="Adobe 仿宋 Std R" pitchFamily="18" charset="-122"/>
                <a:ea typeface="Adobe 仿宋 Std R" pitchFamily="18" charset="-122"/>
              </a:rPr>
              <a:t>了解</a:t>
            </a:r>
            <a:r>
              <a:rPr lang="en-US" altLang="zh-CN" b="1" i="0" dirty="0">
                <a:latin typeface="Adobe 仿宋 Std R" pitchFamily="18" charset="-122"/>
                <a:ea typeface="Adobe 仿宋 Std R" pitchFamily="18" charset="-122"/>
              </a:rPr>
              <a:t>Web</a:t>
            </a:r>
            <a:r>
              <a:rPr lang="zh-CN" altLang="en-US" b="1" i="0" dirty="0">
                <a:latin typeface="Adobe 仿宋 Std R" pitchFamily="18" charset="-122"/>
                <a:ea typeface="Adobe 仿宋 Std R" pitchFamily="18" charset="-122"/>
              </a:rPr>
              <a:t>应用的目录结构</a:t>
            </a:r>
            <a:endParaRPr lang="zh-CN" altLang="en-US" sz="2000" b="1" i="0" dirty="0">
              <a:latin typeface="Adobe 仿宋 Std R" pitchFamily="18" charset="-122"/>
              <a:ea typeface="Adobe 仿宋 Std R" pitchFamily="18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lang="zh-CN" altLang="en-US" sz="2000" b="1" i="0" dirty="0">
                <a:latin typeface="Adobe 仿宋 Std R" pitchFamily="18" charset="-122"/>
                <a:ea typeface="Adobe 仿宋 Std R" pitchFamily="18" charset="-122"/>
              </a:rPr>
              <a:t>了解项目的打包发布</a:t>
            </a:r>
            <a:endParaRPr lang="en-US" altLang="zh-CN" sz="2000" b="1" i="0" dirty="0">
              <a:latin typeface="Adobe 仿宋 Std R" pitchFamily="18" charset="-122"/>
              <a:ea typeface="Adobe 仿宋 Std R" pitchFamily="18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lang="zh-CN" altLang="en-US" sz="2000" b="1" i="0" dirty="0">
                <a:latin typeface="Adobe 仿宋 Std R" pitchFamily="18" charset="-122"/>
                <a:ea typeface="Adobe 仿宋 Std R" pitchFamily="18" charset="-122"/>
              </a:rPr>
              <a:t>掌握</a:t>
            </a:r>
            <a:r>
              <a:rPr lang="en-US" altLang="zh-CN" sz="2000" b="1" i="0" dirty="0">
                <a:latin typeface="Adobe 仿宋 Std R" pitchFamily="18" charset="-122"/>
                <a:ea typeface="Adobe 仿宋 Std R" pitchFamily="18" charset="-122"/>
              </a:rPr>
              <a:t>Web</a:t>
            </a:r>
            <a:r>
              <a:rPr lang="zh-CN" altLang="en-US" sz="2000" b="1" i="0" dirty="0">
                <a:latin typeface="Adobe 仿宋 Std R" pitchFamily="18" charset="-122"/>
                <a:ea typeface="Adobe 仿宋 Std R" pitchFamily="18" charset="-122"/>
              </a:rPr>
              <a:t>程序的调试技巧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844154"/>
            <a:ext cx="4027487" cy="375046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844154"/>
            <a:ext cx="4027488" cy="375046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 userDrawn="1">
            <p:ph type="title" idx="4294967295"/>
          </p:nvPr>
        </p:nvSpPr>
        <p:spPr>
          <a:xfrm>
            <a:off x="539750" y="2"/>
            <a:ext cx="8147050" cy="519113"/>
          </a:xfrm>
        </p:spPr>
        <p:txBody>
          <a:bodyPr/>
          <a:lstStyle/>
          <a:p>
            <a:pPr eaLnBrk="1" hangingPunct="1">
              <a:defRPr/>
            </a:pPr>
            <a:r>
              <a:rPr kumimoji="0" lang="zh-CN" altLang="en-US" sz="2800" b="1">
                <a:solidFill>
                  <a:schemeClr val="accent6"/>
                </a:solidFill>
                <a:ea typeface="Adobe 黑体 Std R" pitchFamily="34" charset="-122"/>
              </a:rPr>
              <a:t>单击此处编辑母版标题样式</a:t>
            </a:r>
            <a:endParaRPr kumimoji="0" lang="zh-CN" altLang="en-US" sz="2800" b="1" dirty="0">
              <a:solidFill>
                <a:schemeClr val="accent6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468313" y="844153"/>
            <a:ext cx="8229600" cy="37373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</a:pPr>
            <a:endParaRPr lang="en-US" altLang="zh-CN" sz="2000">
              <a:latin typeface="Calibri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</a:pPr>
            <a:endParaRPr lang="zh-CN" altLang="en-US" sz="2000">
              <a:latin typeface="Calibri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</a:pPr>
            <a:endParaRPr lang="zh-CN" altLang="en-US" sz="2000">
              <a:latin typeface="Calibri" pitchFamily="34" charset="0"/>
            </a:endParaRPr>
          </a:p>
        </p:txBody>
      </p:sp>
      <p:graphicFrame>
        <p:nvGraphicFramePr>
          <p:cNvPr id="6" name="Group 96"/>
          <p:cNvGraphicFramePr>
            <a:graphicFrameLocks noGrp="1"/>
          </p:cNvGraphicFramePr>
          <p:nvPr userDrawn="1"/>
        </p:nvGraphicFramePr>
        <p:xfrm>
          <a:off x="611193" y="789385"/>
          <a:ext cx="7748587" cy="3792138"/>
        </p:xfrm>
        <a:graphic>
          <a:graphicData uri="http://schemas.openxmlformats.org/drawingml/2006/table">
            <a:tbl>
              <a:tblPr/>
              <a:tblGrid>
                <a:gridCol w="4392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2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679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知识点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听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看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抄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改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写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52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静态网站与动态网站的概念及区别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</a:endParaRP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</a:endParaRP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</a:endParaRP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79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B/S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结构与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C/S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结构的概念及区别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</a:endParaRP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</a:endParaRP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</a:endParaRP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20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B/S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结构的工作原理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20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JSP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技术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</a:endParaRP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</a:endParaRP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</a:endParaRP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79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JSP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执行过程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79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如何搭建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JSP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开发环境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820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如何建立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Web</a:t>
                      </a: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动态项目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679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Web</a:t>
                      </a: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应用的目录结构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</a:endParaRP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</a:endParaRP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</a:endParaRP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820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项目的打包发布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</a:endParaRP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</a:endParaRP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</a:endParaRP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679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Web</a:t>
                      </a: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程序的调试技巧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kumimoji="1" sz="12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itchFamily="34" charset="0"/>
                          <a:ea typeface="华文细黑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>
            <a:spLocks noGrp="1" noChangeArrowheads="1"/>
          </p:cNvSpPr>
          <p:nvPr userDrawn="1">
            <p:ph idx="4294967295"/>
          </p:nvPr>
        </p:nvSpPr>
        <p:spPr>
          <a:xfrm>
            <a:off x="4572000" y="842965"/>
            <a:ext cx="4103688" cy="3402806"/>
          </a:xfrm>
        </p:spPr>
        <p:txBody>
          <a:bodyPr/>
          <a:lstStyle/>
          <a:p>
            <a:pPr lvl="0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ea typeface="Adobe 宋体 Std L" pitchFamily="18" charset="-122"/>
              </a:rPr>
              <a:t>单击此处编辑母版文本样式</a:t>
            </a:r>
          </a:p>
          <a:p>
            <a:pPr lvl="1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ea typeface="Adobe 宋体 Std L" pitchFamily="18" charset="-122"/>
              </a:rPr>
              <a:t>第二级</a:t>
            </a:r>
          </a:p>
          <a:p>
            <a:pPr lvl="2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ea typeface="Adobe 宋体 Std L" pitchFamily="18" charset="-122"/>
              </a:rPr>
              <a:t>第三级</a:t>
            </a:r>
          </a:p>
          <a:p>
            <a:pPr lvl="3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ea typeface="Adobe 宋体 Std L" pitchFamily="18" charset="-122"/>
              </a:rPr>
              <a:t>第四级</a:t>
            </a:r>
          </a:p>
          <a:p>
            <a:pPr lvl="4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ea typeface="Adobe 宋体 Std L" pitchFamily="18" charset="-122"/>
              </a:rPr>
              <a:t>第五级</a:t>
            </a:r>
            <a:endParaRPr kumimoji="0"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dobe 宋体 Std L" pitchFamily="18" charset="-122"/>
              <a:ea typeface="Adobe 宋体 Std L" pitchFamily="18" charset="-122"/>
            </a:endParaRPr>
          </a:p>
        </p:txBody>
      </p:sp>
      <p:sp>
        <p:nvSpPr>
          <p:cNvPr id="11" name="标题 3"/>
          <p:cNvSpPr>
            <a:spLocks noGrp="1"/>
          </p:cNvSpPr>
          <p:nvPr userDrawn="1">
            <p:ph type="title" idx="9"/>
          </p:nvPr>
        </p:nvSpPr>
        <p:spPr>
          <a:xfrm>
            <a:off x="539750" y="2"/>
            <a:ext cx="8147050" cy="519113"/>
          </a:xfrm>
        </p:spPr>
        <p:txBody>
          <a:bodyPr/>
          <a:lstStyle/>
          <a:p>
            <a:pPr eaLnBrk="1" hangingPunct="1">
              <a:defRPr/>
            </a:pPr>
            <a:r>
              <a:rPr kumimoji="0" lang="zh-CN" altLang="en-US" sz="2800" b="1">
                <a:solidFill>
                  <a:schemeClr val="accent6"/>
                </a:solidFill>
                <a:ea typeface="Adobe 黑体 Std R" pitchFamily="34" charset="-122"/>
              </a:rPr>
              <a:t>单击此处编辑母版标题样式</a:t>
            </a:r>
            <a:endParaRPr kumimoji="0" lang="zh-CN" altLang="en-US" sz="2800" b="1" dirty="0">
              <a:solidFill>
                <a:schemeClr val="accent6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12" name="Picture 6" descr="d:\360se6\USERDA~1\Temp\968875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0388" y="1558531"/>
            <a:ext cx="4032250" cy="2268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 userDrawn="1">
            <p:ph idx="4294967295"/>
          </p:nvPr>
        </p:nvSpPr>
        <p:spPr>
          <a:xfrm>
            <a:off x="4859338" y="581027"/>
            <a:ext cx="3816350" cy="4320779"/>
          </a:xfrm>
        </p:spPr>
        <p:txBody>
          <a:bodyPr/>
          <a:lstStyle/>
          <a:p>
            <a:pPr lvl="0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>
                <a:ea typeface="Adobe 宋体 Std L" pitchFamily="18" charset="-122"/>
              </a:rPr>
              <a:t>单击此处编辑母版文本样式</a:t>
            </a:r>
          </a:p>
          <a:p>
            <a:pPr lvl="1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>
                <a:ea typeface="Adobe 宋体 Std L" pitchFamily="18" charset="-122"/>
              </a:rPr>
              <a:t>第二级</a:t>
            </a:r>
          </a:p>
          <a:p>
            <a:pPr lvl="2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>
                <a:ea typeface="Adobe 宋体 Std L" pitchFamily="18" charset="-122"/>
              </a:rPr>
              <a:t>第三级</a:t>
            </a:r>
          </a:p>
          <a:p>
            <a:pPr lvl="3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>
                <a:ea typeface="Adobe 宋体 Std L" pitchFamily="18" charset="-122"/>
              </a:rPr>
              <a:t>第四级</a:t>
            </a:r>
          </a:p>
          <a:p>
            <a:pPr lvl="4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>
                <a:ea typeface="Adobe 宋体 Std L" pitchFamily="18" charset="-122"/>
              </a:rPr>
              <a:t>第五级</a:t>
            </a:r>
            <a:endParaRPr kumimoji="0" lang="zh-CN" altLang="en-US" sz="1600" dirty="0">
              <a:latin typeface="Adobe 宋体 Std L" pitchFamily="18" charset="-122"/>
              <a:ea typeface="Adobe 宋体 Std L" pitchFamily="18" charset="-122"/>
              <a:cs typeface="华文细黑" pitchFamily="2" charset="-122"/>
            </a:endParaRPr>
          </a:p>
        </p:txBody>
      </p:sp>
      <p:sp>
        <p:nvSpPr>
          <p:cNvPr id="6" name="标题 3"/>
          <p:cNvSpPr>
            <a:spLocks noGrp="1"/>
          </p:cNvSpPr>
          <p:nvPr userDrawn="1">
            <p:ph type="title" idx="9"/>
          </p:nvPr>
        </p:nvSpPr>
        <p:spPr>
          <a:xfrm>
            <a:off x="539750" y="2"/>
            <a:ext cx="8147050" cy="519113"/>
          </a:xfrm>
        </p:spPr>
        <p:txBody>
          <a:bodyPr/>
          <a:lstStyle/>
          <a:p>
            <a:pPr eaLnBrk="1" hangingPunct="1">
              <a:defRPr/>
            </a:pPr>
            <a:r>
              <a:rPr kumimoji="0" lang="zh-CN" altLang="en-US" sz="2800" b="1">
                <a:solidFill>
                  <a:schemeClr val="accent6"/>
                </a:solidFill>
                <a:ea typeface="Adobe 黑体 Std R" pitchFamily="34" charset="-122"/>
              </a:rPr>
              <a:t>单击此处编辑母版标题样式</a:t>
            </a:r>
            <a:endParaRPr kumimoji="0" lang="zh-CN" altLang="en-US" sz="2800" b="1" dirty="0">
              <a:solidFill>
                <a:schemeClr val="accent6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7" name="Picture 6" descr="d:\360se6\USERDA~1\Temp\MAX_80~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755" y="1707357"/>
            <a:ext cx="4029075" cy="2159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 userDrawn="1">
            <p:ph idx="4294967295"/>
          </p:nvPr>
        </p:nvSpPr>
        <p:spPr>
          <a:xfrm>
            <a:off x="4572000" y="789385"/>
            <a:ext cx="4103688" cy="3737372"/>
          </a:xfrm>
        </p:spPr>
        <p:txBody>
          <a:bodyPr/>
          <a:lstStyle/>
          <a:p>
            <a:pPr marL="533400" lvl="0" indent="-285750" defTabSz="266700" eaLnBrk="1" hangingPunct="1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kumimoji="0" lang="zh-CN" altLang="en-US" sz="2800" b="1">
                <a:ea typeface="Adobe 宋体 Std L" pitchFamily="18" charset="-122"/>
              </a:rPr>
              <a:t>单击此处编辑母版文本样式</a:t>
            </a:r>
          </a:p>
          <a:p>
            <a:pPr marL="533400" lvl="1" indent="-285750" defTabSz="266700" eaLnBrk="1" hangingPunct="1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kumimoji="0" lang="zh-CN" altLang="en-US" sz="2800" b="1">
                <a:ea typeface="Adobe 宋体 Std L" pitchFamily="18" charset="-122"/>
              </a:rPr>
              <a:t>第二级</a:t>
            </a:r>
          </a:p>
          <a:p>
            <a:pPr marL="533400" lvl="2" indent="-285750" defTabSz="266700" eaLnBrk="1" hangingPunct="1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kumimoji="0" lang="zh-CN" altLang="en-US" sz="2800" b="1">
                <a:ea typeface="Adobe 宋体 Std L" pitchFamily="18" charset="-122"/>
              </a:rPr>
              <a:t>第三级</a:t>
            </a:r>
          </a:p>
          <a:p>
            <a:pPr marL="533400" lvl="3" indent="-285750" defTabSz="266700" eaLnBrk="1" hangingPunct="1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kumimoji="0" lang="zh-CN" altLang="en-US" sz="2800" b="1">
                <a:ea typeface="Adobe 宋体 Std L" pitchFamily="18" charset="-122"/>
              </a:rPr>
              <a:t>第四级</a:t>
            </a:r>
          </a:p>
          <a:p>
            <a:pPr marL="533400" lvl="4" indent="-285750" defTabSz="266700" eaLnBrk="1" hangingPunct="1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kumimoji="0" lang="zh-CN" altLang="en-US" sz="2800" b="1">
                <a:ea typeface="Adobe 宋体 Std L" pitchFamily="18" charset="-122"/>
              </a:rPr>
              <a:t>第五级</a:t>
            </a:r>
            <a:endParaRPr kumimoji="0" lang="en-US" altLang="zh-CN" sz="2000" dirty="0">
              <a:latin typeface="Adobe 宋体 Std L" pitchFamily="18" charset="-122"/>
              <a:ea typeface="Adobe 宋体 Std L" pitchFamily="18" charset="-122"/>
            </a:endParaRPr>
          </a:p>
        </p:txBody>
      </p:sp>
      <p:sp>
        <p:nvSpPr>
          <p:cNvPr id="9" name="标题 3"/>
          <p:cNvSpPr>
            <a:spLocks noGrp="1"/>
          </p:cNvSpPr>
          <p:nvPr userDrawn="1">
            <p:ph type="title" idx="9" hasCustomPrompt="1"/>
          </p:nvPr>
        </p:nvSpPr>
        <p:spPr>
          <a:xfrm>
            <a:off x="539750" y="2"/>
            <a:ext cx="8193088" cy="519113"/>
          </a:xfrm>
        </p:spPr>
        <p:txBody>
          <a:bodyPr/>
          <a:lstStyle>
            <a:lvl1pPr>
              <a:defRPr/>
            </a:lvl1pPr>
          </a:lstStyle>
          <a:p>
            <a:pPr eaLnBrk="1" hangingPunct="1">
              <a:defRPr/>
            </a:pPr>
            <a:r>
              <a:rPr kumimoji="0" lang="en-US" altLang="zh-CN" sz="2800" b="1" dirty="0">
                <a:solidFill>
                  <a:schemeClr val="accent6"/>
                </a:solidFill>
                <a:latin typeface="Adobe 黑体 Std R" pitchFamily="34" charset="-122"/>
                <a:ea typeface="Adobe 黑体 Std R" pitchFamily="34" charset="-122"/>
              </a:rPr>
              <a:t>1 </a:t>
            </a:r>
            <a:r>
              <a:rPr kumimoji="0" lang="zh-CN" altLang="en-US" sz="2800" b="1" dirty="0">
                <a:solidFill>
                  <a:schemeClr val="accent6"/>
                </a:solidFill>
                <a:latin typeface="Adobe 黑体 Std R" pitchFamily="34" charset="-122"/>
                <a:ea typeface="Adobe 黑体 Std R" pitchFamily="34" charset="-122"/>
              </a:rPr>
              <a:t>网站的类型及结构</a:t>
            </a:r>
            <a:endParaRPr kumimoji="0" lang="en-US" altLang="zh-CN" sz="2800" b="1" dirty="0">
              <a:solidFill>
                <a:schemeClr val="accent6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10" name="Picture 5" descr="F:\2014宣传设计\0424-教学课件\研发ppt\0f019fbcc7819d7e3be41efa119be459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813" r="-30"/>
          <a:stretch>
            <a:fillRect/>
          </a:stretch>
        </p:blipFill>
        <p:spPr bwMode="auto">
          <a:xfrm>
            <a:off x="553101" y="951570"/>
            <a:ext cx="4010988" cy="2646294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 userDrawn="1">
            <p:ph idx="4294967295"/>
          </p:nvPr>
        </p:nvSpPr>
        <p:spPr>
          <a:xfrm>
            <a:off x="539750" y="832247"/>
            <a:ext cx="8135938" cy="3737372"/>
          </a:xfrm>
        </p:spPr>
        <p:txBody>
          <a:bodyPr/>
          <a:lstStyle/>
          <a:p>
            <a:pPr lvl="0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 dirty="0">
                <a:ea typeface="Adobe 宋体 Std L" pitchFamily="18" charset="-122"/>
              </a:rPr>
              <a:t>单击此处编辑母版文本样式</a:t>
            </a:r>
          </a:p>
          <a:p>
            <a:pPr lvl="1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 dirty="0">
                <a:ea typeface="Adobe 宋体 Std L" pitchFamily="18" charset="-122"/>
              </a:rPr>
              <a:t>第二级</a:t>
            </a:r>
          </a:p>
          <a:p>
            <a:pPr lvl="2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 dirty="0">
                <a:ea typeface="Adobe 宋体 Std L" pitchFamily="18" charset="-122"/>
              </a:rPr>
              <a:t>第三级</a:t>
            </a:r>
          </a:p>
          <a:p>
            <a:pPr lvl="3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 dirty="0">
                <a:ea typeface="Adobe 宋体 Std L" pitchFamily="18" charset="-122"/>
              </a:rPr>
              <a:t>第四级</a:t>
            </a:r>
          </a:p>
          <a:p>
            <a:pPr lvl="4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 dirty="0">
                <a:ea typeface="Adobe 宋体 Std L" pitchFamily="18" charset="-122"/>
              </a:rPr>
              <a:t>第五级</a:t>
            </a:r>
            <a:endParaRPr kumimoji="0" lang="en-US" altLang="zh-CN" sz="1800" dirty="0">
              <a:latin typeface="Adobe 宋体 Std L" pitchFamily="18" charset="-122"/>
              <a:ea typeface="Adobe 宋体 Std L" pitchFamily="18" charset="-122"/>
              <a:cs typeface="华文细黑" pitchFamily="2" charset="-122"/>
            </a:endParaRPr>
          </a:p>
        </p:txBody>
      </p:sp>
      <p:sp>
        <p:nvSpPr>
          <p:cNvPr id="6" name="标题 3"/>
          <p:cNvSpPr>
            <a:spLocks noGrp="1"/>
          </p:cNvSpPr>
          <p:nvPr userDrawn="1">
            <p:ph type="title" idx="9"/>
          </p:nvPr>
        </p:nvSpPr>
        <p:spPr>
          <a:xfrm>
            <a:off x="539755" y="2"/>
            <a:ext cx="8158163" cy="519113"/>
          </a:xfrm>
        </p:spPr>
        <p:txBody>
          <a:bodyPr/>
          <a:lstStyle/>
          <a:p>
            <a:pPr eaLnBrk="1" hangingPunct="1">
              <a:defRPr/>
            </a:pPr>
            <a:r>
              <a:rPr kumimoji="0" lang="zh-CN" altLang="en-US" sz="2800" b="1">
                <a:solidFill>
                  <a:schemeClr val="accent6"/>
                </a:solidFill>
                <a:ea typeface="Adobe 黑体 Std R" pitchFamily="34" charset="-122"/>
              </a:rPr>
              <a:t>单击此处编辑母版标题样式</a:t>
            </a:r>
            <a:endParaRPr kumimoji="0" lang="en-US" altLang="zh-CN" sz="2800" b="1" dirty="0">
              <a:solidFill>
                <a:schemeClr val="accent6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 userDrawn="1"/>
        </p:nvSpPr>
        <p:spPr bwMode="auto">
          <a:xfrm>
            <a:off x="1547818" y="4008837"/>
            <a:ext cx="6429375" cy="408623"/>
          </a:xfrm>
          <a:prstGeom prst="roundRect">
            <a:avLst/>
          </a:prstGeom>
          <a:solidFill>
            <a:srgbClr val="23A3A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>
            <a:spAutoFit/>
          </a:bodyPr>
          <a:lstStyle>
            <a:lvl1pPr>
              <a:defRPr sz="2400"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 marL="0" marR="0" lv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00" i="0" kern="1200" dirty="0">
                <a:solidFill>
                  <a:schemeClr val="bg1"/>
                </a:solidFill>
                <a:latin typeface="Adobe 仿宋 Std R" pitchFamily="18" charset="-122"/>
                <a:ea typeface="Adobe 仿宋 Std R" pitchFamily="18" charset="-122"/>
                <a:cs typeface="+mn-cs"/>
              </a:rPr>
              <a:t>单击此处编辑母版文本样式</a:t>
            </a:r>
          </a:p>
        </p:txBody>
      </p:sp>
      <p:pic>
        <p:nvPicPr>
          <p:cNvPr id="11" name="图片 5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85088" y="3975497"/>
            <a:ext cx="493712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 userDrawn="1">
            <p:ph idx="4294967295"/>
          </p:nvPr>
        </p:nvSpPr>
        <p:spPr>
          <a:xfrm>
            <a:off x="539750" y="844156"/>
            <a:ext cx="8135938" cy="2430065"/>
          </a:xfrm>
        </p:spPr>
        <p:txBody>
          <a:bodyPr/>
          <a:lstStyle/>
          <a:p>
            <a:pPr lvl="0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b="1">
                <a:ea typeface="Adobe 宋体 Std L" pitchFamily="18" charset="-122"/>
              </a:rPr>
              <a:t>单击此处编辑母版文本样式</a:t>
            </a:r>
          </a:p>
          <a:p>
            <a:pPr lvl="1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b="1">
                <a:ea typeface="Adobe 宋体 Std L" pitchFamily="18" charset="-122"/>
              </a:rPr>
              <a:t>第二级</a:t>
            </a:r>
          </a:p>
          <a:p>
            <a:pPr lvl="2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b="1">
                <a:ea typeface="Adobe 宋体 Std L" pitchFamily="18" charset="-122"/>
              </a:rPr>
              <a:t>第三级</a:t>
            </a:r>
          </a:p>
          <a:p>
            <a:pPr lvl="3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b="1">
                <a:ea typeface="Adobe 宋体 Std L" pitchFamily="18" charset="-122"/>
              </a:rPr>
              <a:t>第四级</a:t>
            </a:r>
          </a:p>
          <a:p>
            <a:pPr lvl="4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b="1">
                <a:ea typeface="Adobe 宋体 Std L" pitchFamily="18" charset="-122"/>
              </a:rPr>
              <a:t>第五级</a:t>
            </a:r>
            <a:endParaRPr kumimoji="0" lang="zh-CN" altLang="en-US" dirty="0">
              <a:latin typeface="Adobe 宋体 Std L" pitchFamily="18" charset="-122"/>
              <a:ea typeface="Adobe 宋体 Std L" pitchFamily="18" charset="-122"/>
              <a:cs typeface="华文细黑" pitchFamily="2" charset="-122"/>
            </a:endParaRPr>
          </a:p>
        </p:txBody>
      </p:sp>
      <p:sp>
        <p:nvSpPr>
          <p:cNvPr id="9" name="标题 3"/>
          <p:cNvSpPr>
            <a:spLocks noGrp="1"/>
          </p:cNvSpPr>
          <p:nvPr userDrawn="1">
            <p:ph type="title" idx="9"/>
          </p:nvPr>
        </p:nvSpPr>
        <p:spPr>
          <a:xfrm>
            <a:off x="539755" y="2"/>
            <a:ext cx="8158163" cy="519113"/>
          </a:xfrm>
        </p:spPr>
        <p:txBody>
          <a:bodyPr/>
          <a:lstStyle/>
          <a:p>
            <a:pPr eaLnBrk="1" hangingPunct="1">
              <a:defRPr/>
            </a:pPr>
            <a:r>
              <a:rPr kumimoji="0" lang="zh-CN" altLang="en-US" sz="2800" b="1">
                <a:solidFill>
                  <a:schemeClr val="accent6"/>
                </a:solidFill>
                <a:ea typeface="Adobe 黑体 Std R" pitchFamily="34" charset="-122"/>
              </a:rPr>
              <a:t>单击此处编辑母版标题样式</a:t>
            </a:r>
            <a:endParaRPr kumimoji="0" lang="en-US" altLang="zh-CN" sz="2800" b="1" dirty="0">
              <a:solidFill>
                <a:schemeClr val="accent6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10" name="Rectangle 3"/>
          <p:cNvSpPr>
            <a:spLocks noChangeArrowheads="1"/>
          </p:cNvSpPr>
          <p:nvPr userDrawn="1"/>
        </p:nvSpPr>
        <p:spPr bwMode="auto">
          <a:xfrm>
            <a:off x="863600" y="3536158"/>
            <a:ext cx="7416800" cy="926306"/>
          </a:xfrm>
          <a:prstGeom prst="roundRect">
            <a:avLst>
              <a:gd name="adj" fmla="val 5421"/>
            </a:avLst>
          </a:prstGeom>
          <a:solidFill>
            <a:schemeClr val="accent5"/>
          </a:solidFill>
          <a:ln w="9525">
            <a:noFill/>
            <a:miter lim="800000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/>
          <a:lstStyle>
            <a:lvl1pPr marL="342900" indent="-342900">
              <a:defRPr sz="2400"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1600" i="0" dirty="0">
                <a:solidFill>
                  <a:srgbClr val="000000"/>
                </a:solidFill>
                <a:latin typeface="Adobe 仿宋 Std R" pitchFamily="18" charset="-122"/>
                <a:ea typeface="Adobe 仿宋 Std R" pitchFamily="18" charset="-122"/>
              </a:rPr>
              <a:t>动态网站一般采用动静结合的原则：网站中内容频繁更新的，可采用动态网页技术；网站中内容不需要更新的，则可采用静态网页进行显示。通常一个网站既可包含动态网页也可包含静态网页。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 userDrawn="1">
            <p:ph idx="4294967295"/>
          </p:nvPr>
        </p:nvSpPr>
        <p:spPr>
          <a:xfrm>
            <a:off x="4572000" y="1600201"/>
            <a:ext cx="4103688" cy="2537222"/>
          </a:xfrm>
        </p:spPr>
        <p:txBody>
          <a:bodyPr/>
          <a:lstStyle/>
          <a:p>
            <a:pPr lvl="0" eaLnBrk="1" hangingPunct="1">
              <a:lnSpc>
                <a:spcPct val="150000"/>
              </a:lnSpc>
              <a:buFont typeface="Arial" charset="0"/>
              <a:buNone/>
            </a:pPr>
            <a:r>
              <a:rPr kumimoji="0" lang="zh-CN" altLang="en-US" sz="2000" b="1">
                <a:ea typeface="Adobe 宋体 Std L" pitchFamily="18" charset="-122"/>
              </a:rPr>
              <a:t>单击此处编辑母版文本样式</a:t>
            </a:r>
          </a:p>
          <a:p>
            <a:pPr lvl="1" eaLnBrk="1" hangingPunct="1">
              <a:lnSpc>
                <a:spcPct val="150000"/>
              </a:lnSpc>
              <a:buFont typeface="Arial" charset="0"/>
              <a:buNone/>
            </a:pPr>
            <a:r>
              <a:rPr kumimoji="0" lang="zh-CN" altLang="en-US" sz="2000" b="1">
                <a:ea typeface="Adobe 宋体 Std L" pitchFamily="18" charset="-122"/>
              </a:rPr>
              <a:t>第二级</a:t>
            </a:r>
          </a:p>
          <a:p>
            <a:pPr lvl="2" eaLnBrk="1" hangingPunct="1">
              <a:lnSpc>
                <a:spcPct val="150000"/>
              </a:lnSpc>
              <a:buFont typeface="Arial" charset="0"/>
              <a:buNone/>
            </a:pPr>
            <a:r>
              <a:rPr kumimoji="0" lang="zh-CN" altLang="en-US" sz="2000" b="1">
                <a:ea typeface="Adobe 宋体 Std L" pitchFamily="18" charset="-122"/>
              </a:rPr>
              <a:t>第三级</a:t>
            </a:r>
          </a:p>
          <a:p>
            <a:pPr lvl="3" eaLnBrk="1" hangingPunct="1">
              <a:lnSpc>
                <a:spcPct val="150000"/>
              </a:lnSpc>
              <a:buFont typeface="Arial" charset="0"/>
              <a:buNone/>
            </a:pPr>
            <a:r>
              <a:rPr kumimoji="0" lang="zh-CN" altLang="en-US" sz="2000" b="1">
                <a:ea typeface="Adobe 宋体 Std L" pitchFamily="18" charset="-122"/>
              </a:rPr>
              <a:t>第四级</a:t>
            </a:r>
          </a:p>
          <a:p>
            <a:pPr lvl="4" eaLnBrk="1" hangingPunct="1">
              <a:lnSpc>
                <a:spcPct val="150000"/>
              </a:lnSpc>
              <a:buFont typeface="Arial" charset="0"/>
              <a:buNone/>
            </a:pPr>
            <a:r>
              <a:rPr kumimoji="0" lang="zh-CN" altLang="en-US" sz="2000" b="1">
                <a:ea typeface="Adobe 宋体 Std L" pitchFamily="18" charset="-122"/>
              </a:rPr>
              <a:t>第五级</a:t>
            </a:r>
            <a:endParaRPr kumimoji="0" lang="en-US" altLang="zh-CN" sz="2400" b="1">
              <a:latin typeface="Adobe 宋体 Std L" pitchFamily="18" charset="-122"/>
              <a:ea typeface="Adobe 宋体 Std L" pitchFamily="18" charset="-122"/>
              <a:cs typeface="华文细黑" pitchFamily="2" charset="-122"/>
            </a:endParaRPr>
          </a:p>
        </p:txBody>
      </p:sp>
      <p:sp>
        <p:nvSpPr>
          <p:cNvPr id="6" name="标题 3"/>
          <p:cNvSpPr>
            <a:spLocks noGrp="1"/>
          </p:cNvSpPr>
          <p:nvPr userDrawn="1">
            <p:ph type="title" idx="9"/>
          </p:nvPr>
        </p:nvSpPr>
        <p:spPr>
          <a:xfrm>
            <a:off x="539755" y="2"/>
            <a:ext cx="8158163" cy="519113"/>
          </a:xfrm>
        </p:spPr>
        <p:txBody>
          <a:bodyPr/>
          <a:lstStyle/>
          <a:p>
            <a:pPr eaLnBrk="1" hangingPunct="1">
              <a:defRPr/>
            </a:pPr>
            <a:r>
              <a:rPr kumimoji="0" lang="zh-CN" altLang="en-US" sz="2800" b="1">
                <a:solidFill>
                  <a:schemeClr val="accent6"/>
                </a:solidFill>
                <a:ea typeface="Adobe 黑体 Std R" pitchFamily="34" charset="-122"/>
              </a:rPr>
              <a:t>单击此处编辑母版标题样式</a:t>
            </a:r>
            <a:endParaRPr kumimoji="0" lang="zh-CN" altLang="en-US" sz="2800" b="1" dirty="0">
              <a:solidFill>
                <a:schemeClr val="accent6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7" name="Picture 5" descr="F:\2014宣传设计\0424-教学课件\研发ppt\c558920c7f05579facd5f95da88f383d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750" y="1545434"/>
            <a:ext cx="4032250" cy="2268457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/>
          </p:cNvSpPr>
          <p:nvPr userDrawn="1">
            <p:ph type="title"/>
          </p:nvPr>
        </p:nvSpPr>
        <p:spPr>
          <a:xfrm>
            <a:off x="539755" y="2"/>
            <a:ext cx="8158163" cy="519113"/>
          </a:xfrm>
        </p:spPr>
        <p:txBody>
          <a:bodyPr/>
          <a:lstStyle/>
          <a:p>
            <a:pPr eaLnBrk="1" hangingPunct="1">
              <a:defRPr/>
            </a:pPr>
            <a:r>
              <a:rPr kumimoji="0" lang="zh-CN" altLang="en-US" sz="2800" b="1">
                <a:solidFill>
                  <a:schemeClr val="accent6"/>
                </a:solidFill>
                <a:ea typeface="Adobe 黑体 Std R" pitchFamily="34" charset="-122"/>
              </a:rPr>
              <a:t>单击此处编辑母版标题样式</a:t>
            </a:r>
            <a:endParaRPr kumimoji="0" lang="zh-CN" altLang="en-US" sz="2800" b="1" dirty="0">
              <a:solidFill>
                <a:schemeClr val="accent6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9" name="Rectangle 3"/>
          <p:cNvSpPr>
            <a:spLocks noGrp="1"/>
          </p:cNvSpPr>
          <p:nvPr userDrawn="1">
            <p:ph type="body" idx="1"/>
          </p:nvPr>
        </p:nvSpPr>
        <p:spPr>
          <a:xfrm>
            <a:off x="539750" y="837010"/>
            <a:ext cx="8135938" cy="3737372"/>
          </a:xfrm>
        </p:spPr>
        <p:txBody>
          <a:bodyPr/>
          <a:lstStyle/>
          <a:p>
            <a:pPr lvl="0"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>
                <a:ea typeface="Adobe 宋体 Std L" pitchFamily="18" charset="-122"/>
              </a:rPr>
              <a:t>单击此处编辑母版文本样式</a:t>
            </a:r>
          </a:p>
        </p:txBody>
      </p:sp>
      <p:grpSp>
        <p:nvGrpSpPr>
          <p:cNvPr id="2" name="组合 1"/>
          <p:cNvGrpSpPr/>
          <p:nvPr userDrawn="1"/>
        </p:nvGrpSpPr>
        <p:grpSpPr bwMode="auto">
          <a:xfrm>
            <a:off x="576268" y="1329929"/>
            <a:ext cx="7991475" cy="4801314"/>
            <a:chOff x="925513" y="1772816"/>
            <a:chExt cx="7993062" cy="6401752"/>
          </a:xfrm>
        </p:grpSpPr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925513" y="1772816"/>
              <a:ext cx="7543710" cy="6401752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Adobe 仿宋 Std R" pitchFamily="18" charset="-122"/>
                  <a:ea typeface="Adobe 仿宋 Std R" pitchFamily="18" charset="-122"/>
                </a:rPr>
                <a:t>&lt;%@ page language="java" </a:t>
              </a:r>
              <a:r>
                <a:rPr lang="en-US" altLang="zh-CN" b="1" dirty="0" err="1">
                  <a:solidFill>
                    <a:srgbClr val="FF0000"/>
                  </a:solidFill>
                  <a:latin typeface="Adobe 仿宋 Std R" pitchFamily="18" charset="-122"/>
                  <a:ea typeface="Adobe 仿宋 Std R" pitchFamily="18" charset="-122"/>
                </a:rPr>
                <a:t>contentType</a:t>
              </a:r>
              <a:r>
                <a:rPr lang="en-US" altLang="zh-CN" b="1" dirty="0">
                  <a:solidFill>
                    <a:srgbClr val="FF0000"/>
                  </a:solidFill>
                  <a:latin typeface="Adobe 仿宋 Std R" pitchFamily="18" charset="-122"/>
                  <a:ea typeface="Adobe 仿宋 Std R" pitchFamily="18" charset="-122"/>
                </a:rPr>
                <a:t>="text/html; charset=UTF-8"</a:t>
              </a:r>
            </a:p>
            <a:p>
              <a:pPr eaLnBrk="1" hangingPunct="1">
                <a:defRPr/>
              </a:pPr>
              <a:r>
                <a:rPr lang="en-US" altLang="zh-CN" b="1" dirty="0" err="1">
                  <a:solidFill>
                    <a:srgbClr val="FF0000"/>
                  </a:solidFill>
                  <a:latin typeface="Adobe 仿宋 Std R" pitchFamily="18" charset="-122"/>
                  <a:ea typeface="Adobe 仿宋 Std R" pitchFamily="18" charset="-122"/>
                </a:rPr>
                <a:t>pageEncoding</a:t>
              </a:r>
              <a:r>
                <a:rPr lang="en-US" altLang="zh-CN" b="1" dirty="0">
                  <a:solidFill>
                    <a:srgbClr val="FF0000"/>
                  </a:solidFill>
                  <a:latin typeface="Adobe 仿宋 Std R" pitchFamily="18" charset="-122"/>
                  <a:ea typeface="Adobe 仿宋 Std R" pitchFamily="18" charset="-122"/>
                </a:rPr>
                <a:t>="UTF-8"%&gt;</a:t>
              </a:r>
            </a:p>
            <a:p>
              <a:pPr eaLnBrk="1" hangingPunct="1">
                <a:defRPr/>
              </a:pPr>
              <a:r>
                <a:rPr lang="en-US" altLang="zh-CN" b="1" dirty="0">
                  <a:solidFill>
                    <a:srgbClr val="000000"/>
                  </a:solidFill>
                  <a:latin typeface="Adobe 仿宋 Std R" pitchFamily="18" charset="-122"/>
                  <a:ea typeface="Adobe 仿宋 Std R" pitchFamily="18" charset="-122"/>
                </a:rPr>
                <a:t>&lt;html&gt;</a:t>
              </a:r>
            </a:p>
            <a:p>
              <a:pPr eaLnBrk="1" hangingPunct="1">
                <a:defRPr/>
              </a:pPr>
              <a:r>
                <a:rPr lang="en-US" altLang="zh-CN" b="1" dirty="0">
                  <a:solidFill>
                    <a:srgbClr val="000000"/>
                  </a:solidFill>
                  <a:latin typeface="Adobe 仿宋 Std R" pitchFamily="18" charset="-122"/>
                  <a:ea typeface="Adobe 仿宋 Std R" pitchFamily="18" charset="-122"/>
                </a:rPr>
                <a:t>&lt;head&gt;</a:t>
              </a:r>
            </a:p>
            <a:p>
              <a:pPr eaLnBrk="1" hangingPunct="1">
                <a:defRPr/>
              </a:pPr>
              <a:r>
                <a:rPr lang="en-US" altLang="zh-CN" b="1" dirty="0">
                  <a:solidFill>
                    <a:srgbClr val="000000"/>
                  </a:solidFill>
                  <a:latin typeface="Adobe 仿宋 Std R" pitchFamily="18" charset="-122"/>
                  <a:ea typeface="Adobe 仿宋 Std R" pitchFamily="18" charset="-122"/>
                </a:rPr>
                <a:t>&lt;meta http-</a:t>
              </a:r>
              <a:r>
                <a:rPr lang="en-US" altLang="zh-CN" b="1" dirty="0" err="1">
                  <a:solidFill>
                    <a:srgbClr val="000000"/>
                  </a:solidFill>
                  <a:latin typeface="Adobe 仿宋 Std R" pitchFamily="18" charset="-122"/>
                  <a:ea typeface="Adobe 仿宋 Std R" pitchFamily="18" charset="-122"/>
                </a:rPr>
                <a:t>equiv</a:t>
              </a:r>
              <a:r>
                <a:rPr lang="en-US" altLang="zh-CN" b="1" dirty="0">
                  <a:solidFill>
                    <a:srgbClr val="000000"/>
                  </a:solidFill>
                  <a:latin typeface="Adobe 仿宋 Std R" pitchFamily="18" charset="-122"/>
                  <a:ea typeface="Adobe 仿宋 Std R" pitchFamily="18" charset="-122"/>
                </a:rPr>
                <a:t>="Content-Type" content="text/html; charset=UTF-8"&gt;</a:t>
              </a:r>
            </a:p>
            <a:p>
              <a:pPr eaLnBrk="1" hangingPunct="1">
                <a:defRPr/>
              </a:pPr>
              <a:r>
                <a:rPr lang="en-US" altLang="zh-CN" b="1" dirty="0">
                  <a:solidFill>
                    <a:srgbClr val="000000"/>
                  </a:solidFill>
                  <a:latin typeface="Adobe 仿宋 Std R" pitchFamily="18" charset="-122"/>
                  <a:ea typeface="Adobe 仿宋 Std R" pitchFamily="18" charset="-122"/>
                </a:rPr>
                <a:t>&lt;title&gt;</a:t>
              </a:r>
              <a:r>
                <a:rPr lang="en-US" altLang="zh-CN" b="1" dirty="0" err="1">
                  <a:solidFill>
                    <a:srgbClr val="000000"/>
                  </a:solidFill>
                  <a:latin typeface="Adobe 仿宋 Std R" pitchFamily="18" charset="-122"/>
                  <a:ea typeface="Adobe 仿宋 Std R" pitchFamily="18" charset="-122"/>
                </a:rPr>
                <a:t>HelloWord</a:t>
              </a:r>
              <a:r>
                <a:rPr lang="en-US" altLang="zh-CN" b="1" dirty="0">
                  <a:solidFill>
                    <a:srgbClr val="000000"/>
                  </a:solidFill>
                  <a:latin typeface="Adobe 仿宋 Std R" pitchFamily="18" charset="-122"/>
                  <a:ea typeface="Adobe 仿宋 Std R" pitchFamily="18" charset="-122"/>
                </a:rPr>
                <a:t>&lt;/title&gt;</a:t>
              </a:r>
            </a:p>
            <a:p>
              <a:pPr eaLnBrk="1" hangingPunct="1">
                <a:defRPr/>
              </a:pPr>
              <a:r>
                <a:rPr lang="en-US" altLang="zh-CN" b="1" dirty="0">
                  <a:solidFill>
                    <a:srgbClr val="000000"/>
                  </a:solidFill>
                  <a:latin typeface="Adobe 仿宋 Std R" pitchFamily="18" charset="-122"/>
                  <a:ea typeface="Adobe 仿宋 Std R" pitchFamily="18" charset="-122"/>
                </a:rPr>
                <a:t>&lt;/head&gt;</a:t>
              </a:r>
            </a:p>
            <a:p>
              <a:pPr eaLnBrk="1" hangingPunct="1">
                <a:defRPr/>
              </a:pPr>
              <a:r>
                <a:rPr lang="en-US" altLang="zh-CN" b="1" dirty="0">
                  <a:solidFill>
                    <a:srgbClr val="000000"/>
                  </a:solidFill>
                  <a:latin typeface="Adobe 仿宋 Std R" pitchFamily="18" charset="-122"/>
                  <a:ea typeface="Adobe 仿宋 Std R" pitchFamily="18" charset="-122"/>
                </a:rPr>
                <a:t>&lt;body&gt;</a:t>
              </a:r>
            </a:p>
            <a:p>
              <a:pPr lvl="1" eaLnBrk="1" hangingPunct="1">
                <a:defRPr/>
              </a:pPr>
              <a:r>
                <a:rPr lang="en-US" altLang="zh-CN" b="1" dirty="0">
                  <a:solidFill>
                    <a:srgbClr val="000000"/>
                  </a:solidFill>
                  <a:latin typeface="Adobe 仿宋 Std R" pitchFamily="18" charset="-122"/>
                  <a:ea typeface="Adobe 仿宋 Std R" pitchFamily="18" charset="-122"/>
                  <a:cs typeface="华文细黑" charset="0"/>
                </a:rPr>
                <a:t>&lt;h3&gt;</a:t>
              </a:r>
            </a:p>
            <a:p>
              <a:pPr lvl="2" eaLnBrk="1" hangingPunct="1"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Adobe 仿宋 Std R" pitchFamily="18" charset="-122"/>
                  <a:ea typeface="Adobe 仿宋 Std R" pitchFamily="18" charset="-122"/>
                  <a:cs typeface="华文细黑" charset="0"/>
                </a:rPr>
                <a:t>&lt;%</a:t>
              </a:r>
            </a:p>
            <a:p>
              <a:pPr lvl="3" eaLnBrk="1" hangingPunct="1">
                <a:defRPr/>
              </a:pPr>
              <a:r>
                <a:rPr lang="en-US" altLang="zh-CN" b="1" dirty="0" err="1">
                  <a:solidFill>
                    <a:srgbClr val="FF0000"/>
                  </a:solidFill>
                  <a:latin typeface="Adobe 仿宋 Std R" pitchFamily="18" charset="-122"/>
                  <a:ea typeface="Adobe 仿宋 Std R" pitchFamily="18" charset="-122"/>
                  <a:cs typeface="华文细黑" charset="0"/>
                </a:rPr>
                <a:t>out.println</a:t>
              </a:r>
              <a:r>
                <a:rPr lang="en-US" altLang="zh-CN" b="1" dirty="0">
                  <a:solidFill>
                    <a:srgbClr val="FF0000"/>
                  </a:solidFill>
                  <a:latin typeface="Adobe 仿宋 Std R" pitchFamily="18" charset="-122"/>
                  <a:ea typeface="Adobe 仿宋 Std R" pitchFamily="18" charset="-122"/>
                  <a:cs typeface="华文细黑" charset="0"/>
                </a:rPr>
                <a:t>("JSP Hello Word !");</a:t>
              </a:r>
            </a:p>
            <a:p>
              <a:pPr lvl="2" eaLnBrk="1" hangingPunct="1"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Adobe 仿宋 Std R" pitchFamily="18" charset="-122"/>
                  <a:ea typeface="Adobe 仿宋 Std R" pitchFamily="18" charset="-122"/>
                  <a:cs typeface="华文细黑" charset="0"/>
                </a:rPr>
                <a:t>%&gt;</a:t>
              </a:r>
            </a:p>
            <a:p>
              <a:pPr lvl="1" eaLnBrk="1" hangingPunct="1">
                <a:defRPr/>
              </a:pPr>
              <a:r>
                <a:rPr lang="en-US" altLang="zh-CN" b="1" dirty="0">
                  <a:solidFill>
                    <a:srgbClr val="000000"/>
                  </a:solidFill>
                  <a:latin typeface="Adobe 仿宋 Std R" pitchFamily="18" charset="-122"/>
                  <a:ea typeface="Adobe 仿宋 Std R" pitchFamily="18" charset="-122"/>
                  <a:cs typeface="华文细黑" charset="0"/>
                </a:rPr>
                <a:t>&lt;/h3&gt;</a:t>
              </a:r>
            </a:p>
            <a:p>
              <a:pPr eaLnBrk="1" hangingPunct="1">
                <a:defRPr/>
              </a:pPr>
              <a:r>
                <a:rPr lang="en-US" altLang="zh-CN" b="1" dirty="0">
                  <a:solidFill>
                    <a:srgbClr val="000000"/>
                  </a:solidFill>
                  <a:latin typeface="Adobe 仿宋 Std R" pitchFamily="18" charset="-122"/>
                  <a:ea typeface="Adobe 仿宋 Std R" pitchFamily="18" charset="-122"/>
                </a:rPr>
                <a:t>&lt;/body&gt;</a:t>
              </a:r>
            </a:p>
            <a:p>
              <a:pPr eaLnBrk="1" hangingPunct="1">
                <a:defRPr/>
              </a:pPr>
              <a:r>
                <a:rPr lang="en-US" altLang="zh-CN" b="1" dirty="0">
                  <a:solidFill>
                    <a:srgbClr val="000000"/>
                  </a:solidFill>
                  <a:latin typeface="Adobe 仿宋 Std R" pitchFamily="18" charset="-122"/>
                  <a:ea typeface="Adobe 仿宋 Std R" pitchFamily="18" charset="-122"/>
                </a:rPr>
                <a:t>&lt;/html&gt;</a:t>
              </a:r>
            </a:p>
          </p:txBody>
        </p:sp>
        <p:sp>
          <p:nvSpPr>
            <p:cNvPr id="12" name="圆角矩形标注 11"/>
            <p:cNvSpPr>
              <a:spLocks noChangeArrowheads="1"/>
            </p:cNvSpPr>
            <p:nvPr/>
          </p:nvSpPr>
          <p:spPr bwMode="auto">
            <a:xfrm>
              <a:off x="5642912" y="4431878"/>
              <a:ext cx="1808522" cy="438150"/>
            </a:xfrm>
            <a:prstGeom prst="wedgeRoundRectCallout">
              <a:avLst>
                <a:gd name="adj1" fmla="val -72676"/>
                <a:gd name="adj2" fmla="val 24125"/>
                <a:gd name="adj3" fmla="val 16667"/>
              </a:avLst>
            </a:prstGeom>
            <a:solidFill>
              <a:schemeClr val="bg1"/>
            </a:solidFill>
            <a:ln w="9525">
              <a:noFill/>
              <a:miter lim="800000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i="0" dirty="0">
                  <a:solidFill>
                    <a:schemeClr val="dk1"/>
                  </a:solidFill>
                  <a:latin typeface="Adobe 仿宋 Std R" pitchFamily="18" charset="-122"/>
                  <a:ea typeface="Adobe 仿宋 Std R" pitchFamily="18" charset="-122"/>
                </a:rPr>
                <a:t>Java</a:t>
              </a:r>
              <a:r>
                <a:rPr lang="zh-CN" altLang="en-US" i="0" dirty="0">
                  <a:solidFill>
                    <a:schemeClr val="dk1"/>
                  </a:solidFill>
                  <a:latin typeface="Adobe 仿宋 Std R" pitchFamily="18" charset="-122"/>
                  <a:ea typeface="Adobe 仿宋 Std R" pitchFamily="18" charset="-122"/>
                </a:rPr>
                <a:t>程序片</a:t>
              </a:r>
            </a:p>
          </p:txBody>
        </p:sp>
        <p:sp>
          <p:nvSpPr>
            <p:cNvPr id="13" name="圆角矩形标注 12"/>
            <p:cNvSpPr>
              <a:spLocks noChangeArrowheads="1"/>
            </p:cNvSpPr>
            <p:nvPr/>
          </p:nvSpPr>
          <p:spPr bwMode="auto">
            <a:xfrm>
              <a:off x="5292005" y="3396828"/>
              <a:ext cx="1872034" cy="465138"/>
            </a:xfrm>
            <a:prstGeom prst="wedgeRoundRectCallout">
              <a:avLst>
                <a:gd name="adj1" fmla="val -75481"/>
                <a:gd name="adj2" fmla="val -50375"/>
                <a:gd name="adj3" fmla="val 16667"/>
              </a:avLst>
            </a:prstGeom>
            <a:solidFill>
              <a:schemeClr val="bg1"/>
            </a:solidFill>
            <a:ln w="9525">
              <a:noFill/>
              <a:miter lim="800000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>
                <a:defRPr sz="2400" i="1"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pPr algn="ctr">
                <a:defRPr/>
              </a:pPr>
              <a:r>
                <a:rPr lang="en-US" altLang="zh-CN" sz="1800" i="0">
                  <a:solidFill>
                    <a:srgbClr val="000000"/>
                  </a:solidFill>
                  <a:latin typeface="Adobe 仿宋 Std R" pitchFamily="18" charset="-122"/>
                  <a:ea typeface="Adobe 仿宋 Std R" pitchFamily="18" charset="-122"/>
                </a:rPr>
                <a:t>HTML</a:t>
              </a:r>
              <a:r>
                <a:rPr lang="zh-CN" altLang="en-US" sz="1800" i="0">
                  <a:solidFill>
                    <a:srgbClr val="000000"/>
                  </a:solidFill>
                  <a:latin typeface="Adobe 仿宋 Std R" pitchFamily="18" charset="-122"/>
                  <a:ea typeface="Adobe 仿宋 Std R" pitchFamily="18" charset="-122"/>
                </a:rPr>
                <a:t>代码</a:t>
              </a:r>
            </a:p>
          </p:txBody>
        </p:sp>
        <p:sp>
          <p:nvSpPr>
            <p:cNvPr id="14" name="圆角矩形标注 13"/>
            <p:cNvSpPr>
              <a:spLocks noChangeArrowheads="1"/>
            </p:cNvSpPr>
            <p:nvPr/>
          </p:nvSpPr>
          <p:spPr bwMode="auto">
            <a:xfrm>
              <a:off x="5866794" y="2288753"/>
              <a:ext cx="1873622" cy="422275"/>
            </a:xfrm>
            <a:prstGeom prst="wedgeRoundRectCallout">
              <a:avLst>
                <a:gd name="adj1" fmla="val -78981"/>
                <a:gd name="adj2" fmla="val -43602"/>
                <a:gd name="adj3" fmla="val 16667"/>
              </a:avLst>
            </a:prstGeom>
            <a:solidFill>
              <a:schemeClr val="bg1"/>
            </a:solidFill>
            <a:ln w="9525">
              <a:noFill/>
              <a:miter lim="800000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i="0" dirty="0">
                  <a:solidFill>
                    <a:schemeClr val="dk1"/>
                  </a:solidFill>
                  <a:latin typeface="Adobe 仿宋 Std R" pitchFamily="18" charset="-122"/>
                  <a:ea typeface="Adobe 仿宋 Std R" pitchFamily="18" charset="-122"/>
                </a:rPr>
                <a:t>Java</a:t>
              </a:r>
              <a:r>
                <a:rPr lang="zh-CN" altLang="en-US" i="0" dirty="0">
                  <a:solidFill>
                    <a:schemeClr val="dk1"/>
                  </a:solidFill>
                  <a:latin typeface="Adobe 仿宋 Std R" pitchFamily="18" charset="-122"/>
                  <a:ea typeface="Adobe 仿宋 Std R" pitchFamily="18" charset="-122"/>
                </a:rPr>
                <a:t>程序片</a:t>
              </a:r>
            </a:p>
          </p:txBody>
        </p:sp>
        <p:pic>
          <p:nvPicPr>
            <p:cNvPr id="15" name="图片 3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740650" y="5403428"/>
              <a:ext cx="1177925" cy="1181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Grp="1"/>
          </p:cNvSpPr>
          <p:nvPr userDrawn="1">
            <p:ph type="title"/>
          </p:nvPr>
        </p:nvSpPr>
        <p:spPr>
          <a:xfrm>
            <a:off x="539750" y="2"/>
            <a:ext cx="8147050" cy="519113"/>
          </a:xfrm>
        </p:spPr>
        <p:txBody>
          <a:bodyPr/>
          <a:lstStyle/>
          <a:p>
            <a:pPr eaLnBrk="1" hangingPunct="1">
              <a:defRPr/>
            </a:pPr>
            <a:r>
              <a:rPr kumimoji="0" lang="zh-CN" altLang="en-US" sz="2800" b="1">
                <a:solidFill>
                  <a:schemeClr val="accent6"/>
                </a:solidFill>
                <a:ea typeface="Adobe 黑体 Std R" pitchFamily="34" charset="-122"/>
              </a:rPr>
              <a:t>单击此处编辑母版标题样式</a:t>
            </a:r>
            <a:endParaRPr kumimoji="0" lang="zh-CN" altLang="en-US" sz="2800" b="1" dirty="0">
              <a:solidFill>
                <a:schemeClr val="accent6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16" name="Rectangle 3"/>
          <p:cNvSpPr>
            <a:spLocks noGrp="1"/>
          </p:cNvSpPr>
          <p:nvPr userDrawn="1">
            <p:ph type="body" idx="1"/>
          </p:nvPr>
        </p:nvSpPr>
        <p:spPr>
          <a:xfrm>
            <a:off x="539750" y="689375"/>
            <a:ext cx="8135938" cy="696515"/>
          </a:xfrm>
        </p:spPr>
        <p:txBody>
          <a:bodyPr/>
          <a:lstStyle/>
          <a:p>
            <a:pPr lvl="0"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>
                <a:ea typeface="Adobe 宋体 Std L" pitchFamily="18" charset="-122"/>
              </a:rPr>
              <a:t>单击此处编辑母版文本样式</a:t>
            </a:r>
          </a:p>
          <a:p>
            <a:pPr lvl="1"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>
                <a:ea typeface="Adobe 宋体 Std L" pitchFamily="18" charset="-122"/>
              </a:rPr>
              <a:t>第二级</a:t>
            </a:r>
          </a:p>
          <a:p>
            <a:pPr lvl="2"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>
                <a:ea typeface="Adobe 宋体 Std L" pitchFamily="18" charset="-122"/>
              </a:rPr>
              <a:t>第三级</a:t>
            </a:r>
          </a:p>
        </p:txBody>
      </p:sp>
      <p:grpSp>
        <p:nvGrpSpPr>
          <p:cNvPr id="2" name="组合 1"/>
          <p:cNvGrpSpPr/>
          <p:nvPr userDrawn="1"/>
        </p:nvGrpSpPr>
        <p:grpSpPr bwMode="auto">
          <a:xfrm>
            <a:off x="814393" y="1385890"/>
            <a:ext cx="7515225" cy="3517106"/>
            <a:chOff x="900113" y="1847850"/>
            <a:chExt cx="7516812" cy="4689475"/>
          </a:xfrm>
        </p:grpSpPr>
        <p:pic>
          <p:nvPicPr>
            <p:cNvPr id="18" name="Picture 9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00113" y="2427288"/>
              <a:ext cx="6913562" cy="3517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矩形 18"/>
            <p:cNvSpPr/>
            <p:nvPr/>
          </p:nvSpPr>
          <p:spPr>
            <a:xfrm>
              <a:off x="2179908" y="2782888"/>
              <a:ext cx="3904486" cy="2857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i="0">
                <a:latin typeface="Adobe 宋体 Std L" pitchFamily="18" charset="-122"/>
                <a:ea typeface="Adobe 宋体 Std L" pitchFamily="18" charset="-122"/>
              </a:endParaRPr>
            </a:p>
          </p:txBody>
        </p:sp>
        <p:sp>
          <p:nvSpPr>
            <p:cNvPr id="20" name="圆角矩形标注 19"/>
            <p:cNvSpPr>
              <a:spLocks noChangeArrowheads="1"/>
            </p:cNvSpPr>
            <p:nvPr/>
          </p:nvSpPr>
          <p:spPr bwMode="auto">
            <a:xfrm>
              <a:off x="3572439" y="4143375"/>
              <a:ext cx="1784727" cy="642938"/>
            </a:xfrm>
            <a:prstGeom prst="wedgeRoundRectCallout">
              <a:avLst>
                <a:gd name="adj1" fmla="val -92667"/>
                <a:gd name="adj2" fmla="val -209208"/>
                <a:gd name="adj3" fmla="val 16667"/>
              </a:avLst>
            </a:prstGeom>
            <a:solidFill>
              <a:schemeClr val="accent5"/>
            </a:solidFill>
            <a:ln w="9525">
              <a:noFill/>
              <a:miter lim="800000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b="1" i="0" dirty="0">
                  <a:solidFill>
                    <a:schemeClr val="dk1"/>
                  </a:solidFill>
                  <a:latin typeface="Adobe 宋体 Std L" pitchFamily="18" charset="-122"/>
                  <a:ea typeface="Adobe 宋体 Std L" pitchFamily="18" charset="-122"/>
                </a:rPr>
                <a:t>HTTP</a:t>
              </a:r>
              <a:r>
                <a:rPr lang="zh-CN" altLang="en-US" b="1" i="0" dirty="0">
                  <a:solidFill>
                    <a:schemeClr val="dk1"/>
                  </a:solidFill>
                  <a:latin typeface="Adobe 宋体 Std L" pitchFamily="18" charset="-122"/>
                  <a:ea typeface="Adobe 宋体 Std L" pitchFamily="18" charset="-122"/>
                </a:rPr>
                <a:t>协议</a:t>
              </a:r>
            </a:p>
          </p:txBody>
        </p:sp>
        <p:sp>
          <p:nvSpPr>
            <p:cNvPr id="21" name="圆角矩形标注 20"/>
            <p:cNvSpPr>
              <a:spLocks noChangeArrowheads="1"/>
            </p:cNvSpPr>
            <p:nvPr/>
          </p:nvSpPr>
          <p:spPr bwMode="auto">
            <a:xfrm>
              <a:off x="5976422" y="1847850"/>
              <a:ext cx="1786315" cy="500063"/>
            </a:xfrm>
            <a:prstGeom prst="wedgeRoundRectCallout">
              <a:avLst>
                <a:gd name="adj1" fmla="val -45580"/>
                <a:gd name="adj2" fmla="val 173331"/>
                <a:gd name="adj3" fmla="val 16667"/>
              </a:avLst>
            </a:prstGeom>
            <a:solidFill>
              <a:schemeClr val="accent5"/>
            </a:solidFill>
            <a:ln w="9525">
              <a:noFill/>
              <a:miter lim="800000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>
                <a:defRPr sz="2400" i="1"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pPr algn="ctr">
                <a:defRPr/>
              </a:pPr>
              <a:r>
                <a:rPr lang="en-US" altLang="zh-CN" sz="1800" b="1" i="0" dirty="0">
                  <a:solidFill>
                    <a:srgbClr val="000000"/>
                  </a:solidFill>
                  <a:latin typeface="Adobe 宋体 Std L" pitchFamily="18" charset="-122"/>
                  <a:ea typeface="Adobe 宋体 Std L" pitchFamily="18" charset="-122"/>
                </a:rPr>
                <a:t>URL</a:t>
              </a:r>
              <a:endParaRPr lang="zh-CN" altLang="en-US" sz="1800" b="1" i="0" dirty="0">
                <a:solidFill>
                  <a:srgbClr val="000000"/>
                </a:solidFill>
                <a:latin typeface="Adobe 宋体 Std L" pitchFamily="18" charset="-122"/>
                <a:ea typeface="Adobe 宋体 Std L" pitchFamily="18" charset="-122"/>
              </a:endParaRPr>
            </a:p>
          </p:txBody>
        </p:sp>
        <p:cxnSp>
          <p:nvCxnSpPr>
            <p:cNvPr id="22" name="直接连接符 21"/>
            <p:cNvCxnSpPr>
              <a:cxnSpLocks noChangeShapeType="1"/>
            </p:cNvCxnSpPr>
            <p:nvPr/>
          </p:nvCxnSpPr>
          <p:spPr bwMode="auto">
            <a:xfrm>
              <a:off x="1463794" y="3860800"/>
              <a:ext cx="1786315" cy="15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</p:cxnSp>
        <p:sp>
          <p:nvSpPr>
            <p:cNvPr id="23" name="圆角矩形标注 22"/>
            <p:cNvSpPr>
              <a:spLocks noChangeArrowheads="1"/>
            </p:cNvSpPr>
            <p:nvPr/>
          </p:nvSpPr>
          <p:spPr bwMode="auto">
            <a:xfrm>
              <a:off x="1465382" y="4581525"/>
              <a:ext cx="1784727" cy="642938"/>
            </a:xfrm>
            <a:prstGeom prst="wedgeRoundRectCallout">
              <a:avLst>
                <a:gd name="adj1" fmla="val -20833"/>
                <a:gd name="adj2" fmla="val -160384"/>
                <a:gd name="adj3" fmla="val 16667"/>
              </a:avLst>
            </a:prstGeom>
            <a:solidFill>
              <a:schemeClr val="accent5"/>
            </a:solidFill>
            <a:ln w="9525">
              <a:noFill/>
              <a:miter lim="800000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>
                <a:defRPr sz="2400" i="1"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1800" b="1" i="0">
                  <a:solidFill>
                    <a:srgbClr val="000000"/>
                  </a:solidFill>
                  <a:latin typeface="Adobe 宋体 Std L" pitchFamily="18" charset="-122"/>
                  <a:ea typeface="Adobe 宋体 Std L" pitchFamily="18" charset="-122"/>
                </a:rPr>
                <a:t>运行结果</a:t>
              </a:r>
            </a:p>
          </p:txBody>
        </p:sp>
        <p:pic>
          <p:nvPicPr>
            <p:cNvPr id="24" name="图片 2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145338" y="5265738"/>
              <a:ext cx="1271587" cy="1271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 userDrawn="1">
            <p:ph type="title" idx="4294967295"/>
          </p:nvPr>
        </p:nvSpPr>
        <p:spPr>
          <a:xfrm>
            <a:off x="539750" y="2"/>
            <a:ext cx="8147050" cy="519113"/>
          </a:xfrm>
        </p:spPr>
        <p:txBody>
          <a:bodyPr/>
          <a:lstStyle/>
          <a:p>
            <a:pPr eaLnBrk="1" hangingPunct="1">
              <a:defRPr/>
            </a:pPr>
            <a:r>
              <a:rPr kumimoji="0" lang="zh-CN" altLang="en-US" sz="2800" b="1">
                <a:solidFill>
                  <a:schemeClr val="accent6"/>
                </a:solidFill>
                <a:ea typeface="Adobe 黑体 Std R" pitchFamily="34" charset="-122"/>
              </a:rPr>
              <a:t>单击此处编辑母版标题样式</a:t>
            </a:r>
            <a:endParaRPr kumimoji="0" lang="zh-CN" altLang="en-US" sz="2800" b="1" dirty="0">
              <a:solidFill>
                <a:schemeClr val="accent6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13" name="内容占位符 2"/>
          <p:cNvSpPr>
            <a:spLocks noGrp="1"/>
          </p:cNvSpPr>
          <p:nvPr userDrawn="1">
            <p:ph idx="9"/>
          </p:nvPr>
        </p:nvSpPr>
        <p:spPr>
          <a:xfrm>
            <a:off x="4545018" y="844153"/>
            <a:ext cx="4130675" cy="3737372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>
                <a:ea typeface="Adobe 宋体 Std L" pitchFamily="18" charset="-122"/>
              </a:rPr>
              <a:t>单击此处编辑母版文本样式</a:t>
            </a:r>
          </a:p>
          <a:p>
            <a:pPr lvl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>
                <a:ea typeface="Adobe 宋体 Std L" pitchFamily="18" charset="-122"/>
              </a:rPr>
              <a:t>第二级</a:t>
            </a:r>
          </a:p>
          <a:p>
            <a:pPr lvl="2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>
                <a:ea typeface="Adobe 宋体 Std L" pitchFamily="18" charset="-122"/>
              </a:rPr>
              <a:t>第三级</a:t>
            </a:r>
          </a:p>
          <a:p>
            <a:pPr lvl="3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>
                <a:ea typeface="Adobe 宋体 Std L" pitchFamily="18" charset="-122"/>
              </a:rPr>
              <a:t>第四级</a:t>
            </a:r>
          </a:p>
          <a:p>
            <a:pPr lvl="4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>
                <a:ea typeface="Adobe 宋体 Std L" pitchFamily="18" charset="-122"/>
              </a:rPr>
              <a:t>第五级</a:t>
            </a:r>
            <a:endParaRPr kumimoji="0" lang="zh-CN" altLang="en-US" dirty="0">
              <a:latin typeface="Adobe 宋体 Std L" pitchFamily="18" charset="-122"/>
              <a:ea typeface="Adobe 宋体 Std L" pitchFamily="18" charset="-122"/>
              <a:cs typeface="华文细黑" pitchFamily="2" charset="-122"/>
            </a:endParaRPr>
          </a:p>
        </p:txBody>
      </p:sp>
      <p:pic>
        <p:nvPicPr>
          <p:cNvPr id="14" name="Picture 4" descr="F:\2014宣传设计\0424-教学课件\研发ppt\b1dd4a90987fec5495993d6f57ff2936.jpg"/>
          <p:cNvPicPr>
            <a:picLocks noChangeAspect="1" noChangeArrowheads="1"/>
          </p:cNvPicPr>
          <p:nvPr userDrawn="1"/>
        </p:nvPicPr>
        <p:blipFill>
          <a:blip r:embed="rId2" cstate="print"/>
          <a:srcRect l="11678" t="9798" r="22951"/>
          <a:stretch>
            <a:fillRect/>
          </a:stretch>
        </p:blipFill>
        <p:spPr bwMode="auto">
          <a:xfrm>
            <a:off x="539750" y="1009652"/>
            <a:ext cx="4032250" cy="3182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43" y="1260872"/>
            <a:ext cx="3868737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43" y="1878806"/>
            <a:ext cx="3868737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788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788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FEB84D4-D3AC-4D0D-92F3-4E29699CCF8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标题 3"/>
          <p:cNvSpPr>
            <a:spLocks noGrp="1"/>
          </p:cNvSpPr>
          <p:nvPr userDrawn="1">
            <p:ph type="title" idx="4294967295"/>
          </p:nvPr>
        </p:nvSpPr>
        <p:spPr>
          <a:xfrm>
            <a:off x="539750" y="2"/>
            <a:ext cx="8147050" cy="519113"/>
          </a:xfrm>
        </p:spPr>
        <p:txBody>
          <a:bodyPr/>
          <a:lstStyle/>
          <a:p>
            <a:pPr eaLnBrk="1" hangingPunct="1">
              <a:defRPr/>
            </a:pPr>
            <a:r>
              <a:rPr kumimoji="0" lang="zh-CN" altLang="en-US" sz="2800" b="1">
                <a:solidFill>
                  <a:schemeClr val="accent6"/>
                </a:solidFill>
                <a:ea typeface="Adobe 黑体 Std R" pitchFamily="34" charset="-122"/>
              </a:rPr>
              <a:t>单击此处编辑母版标题样式</a:t>
            </a:r>
            <a:endParaRPr kumimoji="0" lang="zh-CN" altLang="en-US" sz="2800" b="1" dirty="0">
              <a:solidFill>
                <a:schemeClr val="accent6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468313" y="750095"/>
            <a:ext cx="8229600" cy="385762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lang="zh-CN" altLang="en-US" sz="2000" i="0" dirty="0">
                <a:latin typeface="Adobe 宋体 Std L" pitchFamily="18" charset="-122"/>
                <a:ea typeface="Adobe 宋体 Std L" pitchFamily="18" charset="-122"/>
              </a:rPr>
              <a:t>了解静态网站与动态网站的概念及区别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lang="zh-CN" altLang="en-US" sz="2000" i="0" dirty="0">
                <a:latin typeface="Adobe 宋体 Std L" pitchFamily="18" charset="-122"/>
                <a:ea typeface="Adobe 宋体 Std L" pitchFamily="18" charset="-122"/>
              </a:rPr>
              <a:t>了解</a:t>
            </a:r>
            <a:r>
              <a:rPr lang="en-US" altLang="zh-CN" sz="2000" i="0" dirty="0">
                <a:latin typeface="Adobe 宋体 Std L" pitchFamily="18" charset="-122"/>
                <a:ea typeface="Adobe 宋体 Std L" pitchFamily="18" charset="-122"/>
              </a:rPr>
              <a:t>B/S</a:t>
            </a:r>
            <a:r>
              <a:rPr lang="zh-CN" altLang="en-US" sz="2000" i="0" dirty="0">
                <a:latin typeface="Adobe 宋体 Std L" pitchFamily="18" charset="-122"/>
                <a:ea typeface="Adobe 宋体 Std L" pitchFamily="18" charset="-122"/>
              </a:rPr>
              <a:t>结构与</a:t>
            </a:r>
            <a:r>
              <a:rPr lang="en-US" altLang="zh-CN" sz="2000" i="0" dirty="0">
                <a:latin typeface="Adobe 宋体 Std L" pitchFamily="18" charset="-122"/>
                <a:ea typeface="Adobe 宋体 Std L" pitchFamily="18" charset="-122"/>
              </a:rPr>
              <a:t>C/S</a:t>
            </a:r>
            <a:r>
              <a:rPr lang="zh-CN" altLang="en-US" sz="2000" i="0" dirty="0">
                <a:latin typeface="Adobe 宋体 Std L" pitchFamily="18" charset="-122"/>
                <a:ea typeface="Adobe 宋体 Std L" pitchFamily="18" charset="-122"/>
              </a:rPr>
              <a:t>结构的概念及区别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lang="zh-CN" altLang="en-US" sz="2000" i="0" dirty="0">
                <a:latin typeface="Adobe 宋体 Std L" pitchFamily="18" charset="-122"/>
                <a:ea typeface="Adobe 宋体 Std L" pitchFamily="18" charset="-122"/>
              </a:rPr>
              <a:t>掌握</a:t>
            </a:r>
            <a:r>
              <a:rPr lang="en-US" altLang="zh-CN" sz="2000" i="0" dirty="0">
                <a:latin typeface="Adobe 宋体 Std L" pitchFamily="18" charset="-122"/>
                <a:ea typeface="Adobe 宋体 Std L" pitchFamily="18" charset="-122"/>
              </a:rPr>
              <a:t>B/S</a:t>
            </a:r>
            <a:r>
              <a:rPr lang="zh-CN" altLang="en-US" sz="2000" i="0" dirty="0">
                <a:latin typeface="Adobe 宋体 Std L" pitchFamily="18" charset="-122"/>
                <a:ea typeface="Adobe 宋体 Std L" pitchFamily="18" charset="-122"/>
              </a:rPr>
              <a:t>结构的工作原理</a:t>
            </a:r>
            <a:endParaRPr lang="en-US" altLang="zh-CN" sz="2000" i="0" dirty="0">
              <a:latin typeface="Adobe 宋体 Std L" pitchFamily="18" charset="-122"/>
              <a:ea typeface="Adobe 宋体 Std L" pitchFamily="18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lang="zh-CN" altLang="en-US" sz="2000" i="0" dirty="0">
                <a:latin typeface="Adobe 宋体 Std L" pitchFamily="18" charset="-122"/>
                <a:ea typeface="Adobe 宋体 Std L" pitchFamily="18" charset="-122"/>
              </a:rPr>
              <a:t>了解</a:t>
            </a:r>
            <a:r>
              <a:rPr lang="en-US" altLang="zh-CN" sz="2000" i="0" dirty="0">
                <a:latin typeface="Adobe 宋体 Std L" pitchFamily="18" charset="-122"/>
                <a:ea typeface="Adobe 宋体 Std L" pitchFamily="18" charset="-122"/>
              </a:rPr>
              <a:t>JSP</a:t>
            </a:r>
            <a:r>
              <a:rPr lang="zh-CN" altLang="en-US" sz="2000" i="0" dirty="0">
                <a:latin typeface="Adobe 宋体 Std L" pitchFamily="18" charset="-122"/>
                <a:ea typeface="Adobe 宋体 Std L" pitchFamily="18" charset="-122"/>
              </a:rPr>
              <a:t>技术</a:t>
            </a:r>
            <a:endParaRPr lang="en-US" altLang="zh-CN" sz="2000" i="0" dirty="0">
              <a:latin typeface="Adobe 宋体 Std L" pitchFamily="18" charset="-122"/>
              <a:ea typeface="Adobe 宋体 Std L" pitchFamily="18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lang="zh-CN" altLang="en-US" sz="2000" i="0" dirty="0">
                <a:latin typeface="Adobe 宋体 Std L" pitchFamily="18" charset="-122"/>
                <a:ea typeface="Adobe 宋体 Std L" pitchFamily="18" charset="-122"/>
              </a:rPr>
              <a:t>掌握</a:t>
            </a:r>
            <a:r>
              <a:rPr lang="en-US" altLang="zh-CN" sz="2000" i="0" dirty="0">
                <a:latin typeface="Adobe 宋体 Std L" pitchFamily="18" charset="-122"/>
                <a:ea typeface="Adobe 宋体 Std L" pitchFamily="18" charset="-122"/>
              </a:rPr>
              <a:t>JSP</a:t>
            </a:r>
            <a:r>
              <a:rPr lang="zh-CN" altLang="en-US" sz="2000" i="0" dirty="0">
                <a:latin typeface="Adobe 宋体 Std L" pitchFamily="18" charset="-122"/>
                <a:ea typeface="Adobe 宋体 Std L" pitchFamily="18" charset="-122"/>
              </a:rPr>
              <a:t>执行过程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lang="zh-CN" altLang="en-US" sz="2000" i="0" dirty="0">
                <a:latin typeface="Adobe 宋体 Std L" pitchFamily="18" charset="-122"/>
                <a:ea typeface="Adobe 宋体 Std L" pitchFamily="18" charset="-122"/>
              </a:rPr>
              <a:t>掌握如何搭建</a:t>
            </a:r>
            <a:r>
              <a:rPr lang="en-US" altLang="zh-CN" sz="2000" i="0" dirty="0">
                <a:latin typeface="Adobe 宋体 Std L" pitchFamily="18" charset="-122"/>
                <a:ea typeface="Adobe 宋体 Std L" pitchFamily="18" charset="-122"/>
              </a:rPr>
              <a:t>JSP</a:t>
            </a:r>
            <a:r>
              <a:rPr lang="zh-CN" altLang="en-US" sz="2000" i="0" dirty="0">
                <a:latin typeface="Adobe 宋体 Std L" pitchFamily="18" charset="-122"/>
                <a:ea typeface="Adobe 宋体 Std L" pitchFamily="18" charset="-122"/>
              </a:rPr>
              <a:t>开发环境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lang="zh-CN" altLang="en-US" sz="2000" i="0" dirty="0">
                <a:latin typeface="Adobe 宋体 Std L" pitchFamily="18" charset="-122"/>
                <a:ea typeface="Adobe 宋体 Std L" pitchFamily="18" charset="-122"/>
              </a:rPr>
              <a:t>掌握如何建立</a:t>
            </a:r>
            <a:r>
              <a:rPr lang="en-US" altLang="zh-CN" sz="2000" i="0" dirty="0">
                <a:latin typeface="Adobe 宋体 Std L" pitchFamily="18" charset="-122"/>
                <a:ea typeface="Adobe 宋体 Std L" pitchFamily="18" charset="-122"/>
              </a:rPr>
              <a:t>Web</a:t>
            </a:r>
            <a:r>
              <a:rPr lang="zh-CN" altLang="en-US" sz="2000" i="0" dirty="0">
                <a:latin typeface="Adobe 宋体 Std L" pitchFamily="18" charset="-122"/>
                <a:ea typeface="Adobe 宋体 Std L" pitchFamily="18" charset="-122"/>
              </a:rPr>
              <a:t>动态项目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lang="zh-CN" altLang="en-US" i="0" dirty="0">
                <a:latin typeface="Adobe 宋体 Std L" pitchFamily="18" charset="-122"/>
                <a:ea typeface="Adobe 宋体 Std L" pitchFamily="18" charset="-122"/>
              </a:rPr>
              <a:t>了解</a:t>
            </a:r>
            <a:r>
              <a:rPr lang="en-US" altLang="zh-CN" i="0" dirty="0">
                <a:latin typeface="Adobe 宋体 Std L" pitchFamily="18" charset="-122"/>
                <a:ea typeface="Adobe 宋体 Std L" pitchFamily="18" charset="-122"/>
              </a:rPr>
              <a:t>Web</a:t>
            </a:r>
            <a:r>
              <a:rPr lang="zh-CN" altLang="en-US" i="0" dirty="0">
                <a:latin typeface="Adobe 宋体 Std L" pitchFamily="18" charset="-122"/>
                <a:ea typeface="Adobe 宋体 Std L" pitchFamily="18" charset="-122"/>
              </a:rPr>
              <a:t>应用的目录结构</a:t>
            </a:r>
            <a:endParaRPr lang="zh-CN" altLang="en-US" sz="2000" i="0" dirty="0">
              <a:latin typeface="Adobe 宋体 Std L" pitchFamily="18" charset="-122"/>
              <a:ea typeface="Adobe 宋体 Std L" pitchFamily="18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lang="zh-CN" altLang="en-US" sz="2000" i="0" dirty="0">
                <a:latin typeface="Adobe 宋体 Std L" pitchFamily="18" charset="-122"/>
                <a:ea typeface="Adobe 宋体 Std L" pitchFamily="18" charset="-122"/>
              </a:rPr>
              <a:t>了解项目的打包发布</a:t>
            </a:r>
            <a:endParaRPr lang="en-US" altLang="zh-CN" sz="2000" i="0" dirty="0">
              <a:latin typeface="Adobe 宋体 Std L" pitchFamily="18" charset="-122"/>
              <a:ea typeface="Adobe 宋体 Std L" pitchFamily="18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lang="zh-CN" altLang="en-US" sz="2000" i="0" dirty="0">
                <a:latin typeface="Adobe 宋体 Std L" pitchFamily="18" charset="-122"/>
                <a:ea typeface="Adobe 宋体 Std L" pitchFamily="18" charset="-122"/>
              </a:rPr>
              <a:t>掌握</a:t>
            </a:r>
            <a:r>
              <a:rPr lang="en-US" altLang="zh-CN" sz="2000" i="0" dirty="0">
                <a:latin typeface="Adobe 宋体 Std L" pitchFamily="18" charset="-122"/>
                <a:ea typeface="Adobe 宋体 Std L" pitchFamily="18" charset="-122"/>
              </a:rPr>
              <a:t>Web</a:t>
            </a:r>
            <a:r>
              <a:rPr lang="zh-CN" altLang="en-US" sz="2000" i="0" dirty="0">
                <a:latin typeface="Adobe 宋体 Std L" pitchFamily="18" charset="-122"/>
                <a:ea typeface="Adobe 宋体 Std L" pitchFamily="18" charset="-122"/>
              </a:rPr>
              <a:t>程序的调试技巧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Grp="1" noChangeArrowheads="1"/>
          </p:cNvSpPr>
          <p:nvPr userDrawn="1">
            <p:ph idx="4294967295"/>
          </p:nvPr>
        </p:nvSpPr>
        <p:spPr>
          <a:xfrm>
            <a:off x="827088" y="1059658"/>
            <a:ext cx="8229600" cy="3737372"/>
          </a:xfrm>
        </p:spPr>
        <p:txBody>
          <a:bodyPr/>
          <a:lstStyle/>
          <a:p>
            <a:pPr marL="0" lvl="0" indent="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kumimoji="0" lang="zh-CN" altLang="en-US" sz="2400">
                <a:ea typeface="Adobe 宋体 Std L" pitchFamily="18" charset="-122"/>
              </a:rPr>
              <a:t>单击此处编辑母版文本样式</a:t>
            </a:r>
          </a:p>
          <a:p>
            <a:pPr marL="0" lvl="1" indent="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kumimoji="0" lang="zh-CN" altLang="en-US" sz="2400">
                <a:ea typeface="Adobe 宋体 Std L" pitchFamily="18" charset="-122"/>
              </a:rPr>
              <a:t>第二级</a:t>
            </a:r>
          </a:p>
          <a:p>
            <a:pPr marL="0" lvl="2" indent="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kumimoji="0" lang="zh-CN" altLang="en-US" sz="2400">
                <a:ea typeface="Adobe 宋体 Std L" pitchFamily="18" charset="-122"/>
              </a:rPr>
              <a:t>第三级</a:t>
            </a:r>
          </a:p>
          <a:p>
            <a:pPr marL="0" lvl="3" indent="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kumimoji="0" lang="zh-CN" altLang="en-US" sz="2400">
                <a:ea typeface="Adobe 宋体 Std L" pitchFamily="18" charset="-122"/>
              </a:rPr>
              <a:t>第四级</a:t>
            </a:r>
          </a:p>
          <a:p>
            <a:pPr marL="0" lvl="4" indent="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kumimoji="0" lang="zh-CN" altLang="en-US" sz="2400">
                <a:ea typeface="Adobe 宋体 Std L" pitchFamily="18" charset="-122"/>
              </a:rPr>
              <a:t>第五级</a:t>
            </a:r>
            <a:endParaRPr kumimoji="0" lang="zh-CN" altLang="en-US" sz="2000">
              <a:latin typeface="Adobe 宋体 Std L" pitchFamily="18" charset="-122"/>
              <a:ea typeface="Adobe 宋体 Std L" pitchFamily="18" charset="-122"/>
              <a:cs typeface="华文细黑" pitchFamily="2" charset="-122"/>
            </a:endParaRPr>
          </a:p>
        </p:txBody>
      </p:sp>
      <p:sp>
        <p:nvSpPr>
          <p:cNvPr id="8" name="标题 3"/>
          <p:cNvSpPr>
            <a:spLocks noGrp="1"/>
          </p:cNvSpPr>
          <p:nvPr userDrawn="1">
            <p:ph type="title" idx="9"/>
          </p:nvPr>
        </p:nvSpPr>
        <p:spPr>
          <a:xfrm>
            <a:off x="539755" y="2"/>
            <a:ext cx="8158163" cy="519113"/>
          </a:xfrm>
        </p:spPr>
        <p:txBody>
          <a:bodyPr/>
          <a:lstStyle/>
          <a:p>
            <a:pPr eaLnBrk="1" hangingPunct="1">
              <a:defRPr/>
            </a:pPr>
            <a:r>
              <a:rPr kumimoji="0" lang="zh-CN" altLang="en-US" sz="2800" b="1">
                <a:solidFill>
                  <a:schemeClr val="accent6"/>
                </a:solidFill>
                <a:ea typeface="Adobe 黑体 Std R" pitchFamily="34" charset="-122"/>
              </a:rPr>
              <a:t>单击此处编辑母版标题样式</a:t>
            </a:r>
            <a:endParaRPr kumimoji="0" lang="zh-CN" altLang="en-US" sz="2800" b="1" dirty="0">
              <a:solidFill>
                <a:schemeClr val="accent6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7584" y="1059582"/>
            <a:ext cx="720080" cy="5400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B08D82C-987C-411A-9F02-A86A79A37A3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3" name="Rectangle 3"/>
          <p:cNvSpPr>
            <a:spLocks noGrp="1" noChangeArrowheads="1"/>
          </p:cNvSpPr>
          <p:nvPr userDrawn="1">
            <p:ph idx="4294967295"/>
          </p:nvPr>
        </p:nvSpPr>
        <p:spPr>
          <a:xfrm>
            <a:off x="468313" y="832247"/>
            <a:ext cx="8229600" cy="3737372"/>
          </a:xfrm>
        </p:spPr>
        <p:txBody>
          <a:bodyPr/>
          <a:lstStyle/>
          <a:p>
            <a:pPr marL="0" lvl="0" indent="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kumimoji="0" lang="zh-CN" altLang="en-US">
                <a:ea typeface="Adobe 宋体 Std L" pitchFamily="18" charset="-122"/>
              </a:rPr>
              <a:t>单击此处编辑母版文本样式</a:t>
            </a:r>
          </a:p>
          <a:p>
            <a:pPr marL="0" lvl="1" indent="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kumimoji="0" lang="zh-CN" altLang="en-US">
                <a:ea typeface="Adobe 宋体 Std L" pitchFamily="18" charset="-122"/>
              </a:rPr>
              <a:t>第二级</a:t>
            </a:r>
          </a:p>
          <a:p>
            <a:pPr marL="0" lvl="2" indent="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kumimoji="0" lang="zh-CN" altLang="en-US">
                <a:ea typeface="Adobe 宋体 Std L" pitchFamily="18" charset="-122"/>
              </a:rPr>
              <a:t>第三级</a:t>
            </a:r>
          </a:p>
          <a:p>
            <a:pPr marL="0" lvl="3" indent="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kumimoji="0" lang="zh-CN" altLang="en-US">
                <a:ea typeface="Adobe 宋体 Std L" pitchFamily="18" charset="-122"/>
              </a:rPr>
              <a:t>第四级</a:t>
            </a:r>
          </a:p>
        </p:txBody>
      </p:sp>
      <p:sp>
        <p:nvSpPr>
          <p:cNvPr id="4" name="标题 3"/>
          <p:cNvSpPr>
            <a:spLocks noGrp="1"/>
          </p:cNvSpPr>
          <p:nvPr userDrawn="1">
            <p:ph type="title" idx="9"/>
          </p:nvPr>
        </p:nvSpPr>
        <p:spPr>
          <a:xfrm>
            <a:off x="539755" y="2"/>
            <a:ext cx="8158163" cy="519113"/>
          </a:xfrm>
        </p:spPr>
        <p:txBody>
          <a:bodyPr/>
          <a:lstStyle/>
          <a:p>
            <a:pPr eaLnBrk="1" hangingPunct="1">
              <a:defRPr/>
            </a:pPr>
            <a:r>
              <a:rPr kumimoji="0" lang="zh-CN" altLang="en-US" sz="2800" b="1">
                <a:solidFill>
                  <a:schemeClr val="accent6"/>
                </a:solidFill>
                <a:ea typeface="Adobe 黑体 Std R" pitchFamily="34" charset="-122"/>
              </a:rPr>
              <a:t>单击此处编辑母版标题样式</a:t>
            </a:r>
            <a:endParaRPr kumimoji="0" lang="zh-CN" altLang="en-US" sz="2800" b="1" dirty="0">
              <a:solidFill>
                <a:schemeClr val="accent6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3528" y="832247"/>
            <a:ext cx="720080" cy="5400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B08D82C-987C-411A-9F02-A86A79A37A3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3" name="Rectangle 3"/>
          <p:cNvSpPr>
            <a:spLocks noGrp="1" noChangeArrowheads="1"/>
          </p:cNvSpPr>
          <p:nvPr userDrawn="1">
            <p:ph idx="4294967295"/>
          </p:nvPr>
        </p:nvSpPr>
        <p:spPr>
          <a:xfrm>
            <a:off x="539750" y="844153"/>
            <a:ext cx="8135938" cy="3737372"/>
          </a:xfrm>
        </p:spPr>
        <p:txBody>
          <a:bodyPr/>
          <a:lstStyle/>
          <a:p>
            <a:pPr lvl="0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>
                <a:ea typeface="Adobe 宋体 Std L" pitchFamily="18" charset="-122"/>
              </a:rPr>
              <a:t>单击此处编辑母版文本样式</a:t>
            </a:r>
          </a:p>
          <a:p>
            <a:pPr lvl="1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>
                <a:ea typeface="Adobe 宋体 Std L" pitchFamily="18" charset="-122"/>
              </a:rPr>
              <a:t>第二级</a:t>
            </a:r>
          </a:p>
          <a:p>
            <a:pPr lvl="2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>
                <a:ea typeface="Adobe 宋体 Std L" pitchFamily="18" charset="-122"/>
              </a:rPr>
              <a:t>第三级</a:t>
            </a:r>
          </a:p>
          <a:p>
            <a:pPr lvl="3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>
                <a:ea typeface="Adobe 宋体 Std L" pitchFamily="18" charset="-122"/>
              </a:rPr>
              <a:t>第四级</a:t>
            </a:r>
          </a:p>
          <a:p>
            <a:pPr lvl="4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>
                <a:ea typeface="Adobe 宋体 Std L" pitchFamily="18" charset="-122"/>
              </a:rPr>
              <a:t>第五级</a:t>
            </a:r>
            <a:endParaRPr kumimoji="0" lang="en-US" altLang="zh-CN" sz="1600" dirty="0">
              <a:latin typeface="Adobe 宋体 Std L" pitchFamily="18" charset="-122"/>
              <a:ea typeface="Adobe 宋体 Std L" pitchFamily="18" charset="-122"/>
              <a:cs typeface="华文细黑" pitchFamily="2" charset="-122"/>
            </a:endParaRPr>
          </a:p>
        </p:txBody>
      </p:sp>
      <p:sp>
        <p:nvSpPr>
          <p:cNvPr id="4" name="标题 3"/>
          <p:cNvSpPr>
            <a:spLocks noGrp="1"/>
          </p:cNvSpPr>
          <p:nvPr userDrawn="1">
            <p:ph type="title" idx="9"/>
          </p:nvPr>
        </p:nvSpPr>
        <p:spPr>
          <a:xfrm>
            <a:off x="539750" y="2"/>
            <a:ext cx="8147050" cy="519113"/>
          </a:xfrm>
        </p:spPr>
        <p:txBody>
          <a:bodyPr/>
          <a:lstStyle/>
          <a:p>
            <a:pPr eaLnBrk="1" hangingPunct="1">
              <a:defRPr/>
            </a:pPr>
            <a:r>
              <a:rPr kumimoji="0" lang="zh-CN" altLang="en-US" sz="2800" b="1">
                <a:solidFill>
                  <a:schemeClr val="accent6"/>
                </a:solidFill>
                <a:ea typeface="Adobe 黑体 Std R" pitchFamily="34" charset="-122"/>
              </a:rPr>
              <a:t>单击此处编辑母版标题样式</a:t>
            </a:r>
            <a:endParaRPr kumimoji="0" lang="zh-CN" altLang="en-US" sz="2800" b="1" dirty="0">
              <a:solidFill>
                <a:schemeClr val="accent6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1071563" y="3053954"/>
            <a:ext cx="7358062" cy="92333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>
            <a:lvl1pPr>
              <a:defRPr sz="2400"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800" b="1" dirty="0">
                <a:solidFill>
                  <a:srgbClr val="000000"/>
                </a:solidFill>
                <a:latin typeface="Adobe 宋体 Std L" pitchFamily="18" charset="-122"/>
                <a:ea typeface="Adobe 宋体 Std L" pitchFamily="18" charset="-122"/>
              </a:rPr>
              <a:t>&lt;Context path = “/student” </a:t>
            </a:r>
            <a:r>
              <a:rPr lang="en-US" altLang="zh-CN" sz="1800" b="1" dirty="0" err="1">
                <a:solidFill>
                  <a:srgbClr val="000000"/>
                </a:solidFill>
                <a:latin typeface="Adobe 宋体 Std L" pitchFamily="18" charset="-122"/>
                <a:ea typeface="Adobe 宋体 Std L" pitchFamily="18" charset="-122"/>
              </a:rPr>
              <a:t>docBase</a:t>
            </a:r>
            <a:r>
              <a:rPr lang="en-US" altLang="zh-CN" sz="1800" b="1" dirty="0">
                <a:solidFill>
                  <a:srgbClr val="000000"/>
                </a:solidFill>
                <a:latin typeface="Adobe 宋体 Std L" pitchFamily="18" charset="-122"/>
                <a:ea typeface="Adobe 宋体 Std L" pitchFamily="18" charset="-122"/>
              </a:rPr>
              <a:t>=“D:\</a:t>
            </a:r>
            <a:r>
              <a:rPr lang="en-US" altLang="zh-CN" sz="1800" b="1" dirty="0" err="1">
                <a:solidFill>
                  <a:srgbClr val="000000"/>
                </a:solidFill>
                <a:latin typeface="Adobe 宋体 Std L" pitchFamily="18" charset="-122"/>
                <a:ea typeface="Adobe 宋体 Std L" pitchFamily="18" charset="-122"/>
              </a:rPr>
              <a:t>MyApp</a:t>
            </a:r>
            <a:r>
              <a:rPr lang="en-US" altLang="zh-CN" sz="1800" b="1" dirty="0">
                <a:solidFill>
                  <a:srgbClr val="000000"/>
                </a:solidFill>
                <a:latin typeface="Adobe 宋体 Std L" pitchFamily="18" charset="-122"/>
                <a:ea typeface="Adobe 宋体 Std L" pitchFamily="18" charset="-122"/>
              </a:rPr>
              <a:t>\</a:t>
            </a:r>
            <a:r>
              <a:rPr lang="en-US" altLang="zh-CN" sz="1800" b="1" dirty="0" err="1">
                <a:solidFill>
                  <a:srgbClr val="000000"/>
                </a:solidFill>
                <a:latin typeface="Adobe 宋体 Std L" pitchFamily="18" charset="-122"/>
                <a:ea typeface="Adobe 宋体 Std L" pitchFamily="18" charset="-122"/>
              </a:rPr>
              <a:t>StudentManage</a:t>
            </a:r>
            <a:r>
              <a:rPr lang="en-US" altLang="zh-CN" sz="1800" b="1" dirty="0">
                <a:solidFill>
                  <a:srgbClr val="000000"/>
                </a:solidFill>
                <a:latin typeface="Adobe 宋体 Std L" pitchFamily="18" charset="-122"/>
                <a:ea typeface="Adobe 宋体 Std L" pitchFamily="18" charset="-122"/>
              </a:rPr>
              <a:t>” debug=0 reloadable=“true”&gt;</a:t>
            </a:r>
            <a:endParaRPr lang="zh-CN" altLang="en-US" sz="1800" b="1" dirty="0">
              <a:solidFill>
                <a:srgbClr val="000000"/>
              </a:solidFill>
              <a:latin typeface="Adobe 宋体 Std L" pitchFamily="18" charset="-122"/>
              <a:ea typeface="Adobe 宋体 Std L" pitchFamily="18" charset="-122"/>
            </a:endParaRPr>
          </a:p>
        </p:txBody>
      </p:sp>
      <p:pic>
        <p:nvPicPr>
          <p:cNvPr id="6" name="图片 4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4963" y="3274221"/>
            <a:ext cx="577850" cy="432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D3AC9A5-20D0-4EF6-BA80-73EFC9BE9A7C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43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740571"/>
            <a:ext cx="4629150" cy="36552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43" y="1543052"/>
            <a:ext cx="2949575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AEF9EDF-8CA5-4E21-821D-9C2CA8A26E0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43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740571"/>
            <a:ext cx="4629150" cy="36552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43" y="1543052"/>
            <a:ext cx="2949575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3F620E9-F25D-4328-9790-144ACDEE8CF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5B528E2-8AE1-4CA7-86F2-B2032E1DF51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4638" y="236935"/>
            <a:ext cx="2051050" cy="43576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8318" y="236935"/>
            <a:ext cx="6003925" cy="43576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A3B6F00-04B7-46A7-AA7E-BB30A0334EC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D3AC9A5-20D0-4EF6-BA80-73EFC9BE9A7C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内容占位符 4"/>
          <p:cNvSpPr>
            <a:spLocks noGrp="1"/>
          </p:cNvSpPr>
          <p:nvPr>
            <p:ph sz="quarter" idx="11"/>
          </p:nvPr>
        </p:nvSpPr>
        <p:spPr>
          <a:xfrm>
            <a:off x="1357290" y="857238"/>
            <a:ext cx="5357834" cy="278607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1428750" y="3929063"/>
            <a:ext cx="5786456" cy="85725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43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740571"/>
            <a:ext cx="4629150" cy="36552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43" y="1543052"/>
            <a:ext cx="2949575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43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740571"/>
            <a:ext cx="4629150" cy="36552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43" y="1543052"/>
            <a:ext cx="2949575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slideLayout" Target="../slideLayouts/slideLayout51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59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3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29" Type="http://schemas.openxmlformats.org/officeDocument/2006/relationships/slideLayout" Target="../slideLayouts/slideLayout54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32" Type="http://schemas.openxmlformats.org/officeDocument/2006/relationships/slideLayout" Target="../slideLayouts/slideLayout57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slideLayout" Target="../slideLayouts/slideLayout53.xml"/><Relationship Id="rId36" Type="http://schemas.openxmlformats.org/officeDocument/2006/relationships/image" Target="../media/image2.jpeg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31" Type="http://schemas.openxmlformats.org/officeDocument/2006/relationships/slideLayout" Target="../slideLayouts/slideLayout56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slideLayout" Target="../slideLayouts/slideLayout52.xml"/><Relationship Id="rId30" Type="http://schemas.openxmlformats.org/officeDocument/2006/relationships/slideLayout" Target="../slideLayouts/slideLayout55.xml"/><Relationship Id="rId35" Type="http://schemas.openxmlformats.org/officeDocument/2006/relationships/theme" Target="../theme/theme3.xml"/><Relationship Id="rId8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97" descr="bg1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" y="1"/>
            <a:ext cx="9180513" cy="5163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7" name="Rectangle 3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6" y="844154"/>
            <a:ext cx="8207375" cy="37504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2400" kern="1200">
          <a:solidFill>
            <a:schemeClr val="tx1"/>
          </a:solidFill>
          <a:latin typeface="+mj-lt"/>
          <a:ea typeface="+mj-ea"/>
          <a:cs typeface="华文细黑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Calibri" pitchFamily="34" charset="0"/>
          <a:ea typeface="宋体" pitchFamily="2" charset="-122"/>
          <a:cs typeface="华文细黑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Calibri" pitchFamily="34" charset="0"/>
          <a:ea typeface="宋体" pitchFamily="2" charset="-122"/>
          <a:cs typeface="华文细黑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Calibri" pitchFamily="34" charset="0"/>
          <a:ea typeface="宋体" pitchFamily="2" charset="-122"/>
          <a:cs typeface="华文细黑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Calibri" pitchFamily="34" charset="0"/>
          <a:ea typeface="宋体" pitchFamily="2" charset="-122"/>
          <a:cs typeface="华文细黑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itchFamily="34" charset="0"/>
          <a:ea typeface="华文细黑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itchFamily="34" charset="0"/>
          <a:ea typeface="华文细黑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itchFamily="34" charset="0"/>
          <a:ea typeface="华文细黑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itchFamily="34" charset="0"/>
          <a:ea typeface="华文细黑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kumimoji="1" sz="2000" kern="1200">
          <a:solidFill>
            <a:schemeClr val="tx1"/>
          </a:solidFill>
          <a:latin typeface="+mn-lt"/>
          <a:ea typeface="+mn-ea"/>
          <a:cs typeface="华文细黑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kumimoji="1" kern="1200">
          <a:solidFill>
            <a:schemeClr val="tx1"/>
          </a:solidFill>
          <a:latin typeface="+mn-lt"/>
          <a:ea typeface="+mn-ea"/>
          <a:cs typeface="华文细黑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kumimoji="1" sz="1600" kern="1200">
          <a:solidFill>
            <a:schemeClr val="tx1"/>
          </a:solidFill>
          <a:latin typeface="+mn-lt"/>
          <a:ea typeface="+mn-ea"/>
          <a:cs typeface="华文细黑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n"/>
        <a:defRPr kumimoji="1" sz="1400" kern="1200">
          <a:solidFill>
            <a:schemeClr val="tx1"/>
          </a:solidFill>
          <a:latin typeface="+mn-lt"/>
          <a:ea typeface="+mn-ea"/>
          <a:cs typeface="华文细黑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kern="1200">
          <a:solidFill>
            <a:schemeClr val="tx1"/>
          </a:solidFill>
          <a:latin typeface="+mn-lt"/>
          <a:ea typeface="+mn-ea"/>
          <a:cs typeface="华文细黑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98F70-FE3F-45C6-9AEC-B1C60845DA3C}" type="datetimeFigureOut">
              <a:rPr lang="zh-CN" altLang="en-US" smtClean="0"/>
              <a:pPr/>
              <a:t>2024/11/4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3ED16-5AD5-49A8-A69C-CF66BCEA16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6" y="844154"/>
            <a:ext cx="8207375" cy="37504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</a:p>
        </p:txBody>
      </p:sp>
      <p:sp>
        <p:nvSpPr>
          <p:cNvPr id="1029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5826" y="4893469"/>
            <a:ext cx="1439863" cy="1476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1">
                <a:latin typeface="Arial" charset="0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D3AC9A5-20D0-4EF6-BA80-73EFC9BE9A7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124" name="Rectangle 27"/>
          <p:cNvSpPr>
            <a:spLocks noGrp="1" noChangeArrowheads="1"/>
          </p:cNvSpPr>
          <p:nvPr>
            <p:ph type="title"/>
          </p:nvPr>
        </p:nvSpPr>
        <p:spPr bwMode="auto">
          <a:xfrm>
            <a:off x="468316" y="236936"/>
            <a:ext cx="4846637" cy="4107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pic>
        <p:nvPicPr>
          <p:cNvPr id="5125" name="图片 3"/>
          <p:cNvPicPr>
            <a:picLocks noChangeAspect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 bwMode="auto">
          <a:xfrm>
            <a:off x="250825" y="485775"/>
            <a:ext cx="8642350" cy="26194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zh-CN" altLang="en-US">
              <a:latin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700" r:id="rId25"/>
    <p:sldLayoutId id="2147483701" r:id="rId26"/>
    <p:sldLayoutId id="2147483702" r:id="rId27"/>
    <p:sldLayoutId id="2147483703" r:id="rId28"/>
    <p:sldLayoutId id="2147483704" r:id="rId29"/>
    <p:sldLayoutId id="2147483705" r:id="rId30"/>
    <p:sldLayoutId id="2147483706" r:id="rId31"/>
    <p:sldLayoutId id="2147483707" r:id="rId32"/>
    <p:sldLayoutId id="2147483708" r:id="rId33"/>
    <p:sldLayoutId id="2147483709" r:id="rId34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2400" kern="1200">
          <a:solidFill>
            <a:schemeClr val="tx1"/>
          </a:solidFill>
          <a:latin typeface="+mj-lt"/>
          <a:ea typeface="+mj-ea"/>
          <a:cs typeface="华文细黑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Calibri" pitchFamily="34" charset="0"/>
          <a:ea typeface="宋体" pitchFamily="2" charset="-122"/>
          <a:cs typeface="华文细黑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Calibri" pitchFamily="34" charset="0"/>
          <a:ea typeface="宋体" pitchFamily="2" charset="-122"/>
          <a:cs typeface="华文细黑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Calibri" pitchFamily="34" charset="0"/>
          <a:ea typeface="宋体" pitchFamily="2" charset="-122"/>
          <a:cs typeface="华文细黑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Calibri" pitchFamily="34" charset="0"/>
          <a:ea typeface="宋体" pitchFamily="2" charset="-122"/>
          <a:cs typeface="华文细黑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itchFamily="34" charset="0"/>
          <a:ea typeface="华文细黑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itchFamily="34" charset="0"/>
          <a:ea typeface="华文细黑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itchFamily="34" charset="0"/>
          <a:ea typeface="华文细黑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itchFamily="34" charset="0"/>
          <a:ea typeface="华文细黑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kumimoji="1" sz="2000" kern="1200">
          <a:solidFill>
            <a:schemeClr val="tx1"/>
          </a:solidFill>
          <a:latin typeface="+mn-lt"/>
          <a:ea typeface="+mn-ea"/>
          <a:cs typeface="华文细黑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kumimoji="1" kern="1200">
          <a:solidFill>
            <a:schemeClr val="tx1"/>
          </a:solidFill>
          <a:latin typeface="+mn-lt"/>
          <a:ea typeface="+mn-ea"/>
          <a:cs typeface="华文细黑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kumimoji="1" sz="1600" kern="1200">
          <a:solidFill>
            <a:schemeClr val="tx1"/>
          </a:solidFill>
          <a:latin typeface="+mn-lt"/>
          <a:ea typeface="+mn-ea"/>
          <a:cs typeface="华文细黑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n"/>
        <a:defRPr kumimoji="1" sz="1400" kern="1200">
          <a:solidFill>
            <a:schemeClr val="tx1"/>
          </a:solidFill>
          <a:latin typeface="+mn-lt"/>
          <a:ea typeface="+mn-ea"/>
          <a:cs typeface="华文细黑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kern="1200">
          <a:solidFill>
            <a:schemeClr val="tx1"/>
          </a:solidFill>
          <a:latin typeface="+mn-lt"/>
          <a:ea typeface="+mn-ea"/>
          <a:cs typeface="华文细黑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3" Type="http://schemas.openxmlformats.org/officeDocument/2006/relationships/image" Target="../media/image18.jpeg"/><Relationship Id="rId7" Type="http://schemas.openxmlformats.org/officeDocument/2006/relationships/image" Target="../media/image28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Relationship Id="rId4" Type="http://schemas.openxmlformats.org/officeDocument/2006/relationships/comments" Target="../comments/commen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chemeClr val="tx1"/>
                </a:solidFill>
              </a:rPr>
              <a:t>第一章  </a:t>
            </a:r>
            <a:r>
              <a:rPr lang="en-US" altLang="en-US" sz="3600" dirty="0">
                <a:solidFill>
                  <a:schemeClr val="tx1"/>
                </a:solidFill>
              </a:rPr>
              <a:t>Android</a:t>
            </a:r>
            <a:r>
              <a:rPr altLang="en-US" sz="3600" dirty="0">
                <a:solidFill>
                  <a:schemeClr val="tx1"/>
                </a:solidFill>
              </a:rPr>
              <a:t>概述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2" name="副标题 8">
            <a:extLst>
              <a:ext uri="{FF2B5EF4-FFF2-40B4-BE49-F238E27FC236}">
                <a16:creationId xmlns:a16="http://schemas.microsoft.com/office/drawing/2014/main" id="{0C13FE9B-2FD3-255A-1F5B-CE6475885CF3}"/>
              </a:ext>
            </a:extLst>
          </p:cNvPr>
          <p:cNvSpPr txBox="1">
            <a:spLocks/>
          </p:cNvSpPr>
          <p:nvPr/>
        </p:nvSpPr>
        <p:spPr bwMode="auto">
          <a:xfrm>
            <a:off x="2123728" y="4083918"/>
            <a:ext cx="6858000" cy="124182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华文细黑" charset="0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华文细黑" charset="0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华文细黑" charset="0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华文细黑" charset="0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华文细黑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b="1" dirty="0"/>
              <a:t>周永  </a:t>
            </a:r>
            <a:r>
              <a:rPr lang="en-US" altLang="zh-CN" b="1" dirty="0"/>
              <a:t>2024-11-04</a:t>
            </a:r>
            <a:endParaRPr lang="zh-CN" altLang="en-US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85E583E-D3D9-EC78-268F-ABA29297266C}"/>
              </a:ext>
            </a:extLst>
          </p:cNvPr>
          <p:cNvSpPr txBox="1"/>
          <p:nvPr/>
        </p:nvSpPr>
        <p:spPr>
          <a:xfrm>
            <a:off x="107504" y="56271"/>
            <a:ext cx="504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Android</a:t>
            </a:r>
            <a:r>
              <a:rPr lang="zh-CN" altLang="en-US" sz="3600" b="1" dirty="0"/>
              <a:t>应用开发技术</a:t>
            </a:r>
            <a:r>
              <a:rPr lang="en-US" altLang="zh-CN" sz="3600" b="1" dirty="0"/>
              <a:t>	</a:t>
            </a:r>
            <a:endParaRPr lang="zh-CN" altLang="en-US" sz="36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28596" y="571486"/>
            <a:ext cx="8247860" cy="3929090"/>
          </a:xfrm>
        </p:spPr>
        <p:txBody>
          <a:bodyPr/>
          <a:lstStyle/>
          <a:p>
            <a:pPr latinLnBrk="0">
              <a:buNone/>
            </a:pPr>
            <a:r>
              <a:rPr dirty="0"/>
              <a:t>Android</a:t>
            </a:r>
            <a:r>
              <a:rPr lang="zh-CN" dirty="0"/>
              <a:t>应用程序主要包含</a:t>
            </a:r>
            <a:r>
              <a:rPr dirty="0"/>
              <a:t>4</a:t>
            </a:r>
            <a:r>
              <a:rPr lang="zh-CN" dirty="0"/>
              <a:t>种组件：</a:t>
            </a:r>
            <a:endParaRPr dirty="0"/>
          </a:p>
          <a:p>
            <a:pPr lvl="0"/>
            <a:r>
              <a:rPr dirty="0"/>
              <a:t>Activity</a:t>
            </a:r>
            <a:r>
              <a:rPr lang="zh-CN" dirty="0"/>
              <a:t>（活动）</a:t>
            </a:r>
            <a:r>
              <a:rPr lang="zh-CN" altLang="en-US" dirty="0"/>
              <a:t>：可视化用户界面</a:t>
            </a:r>
            <a:endParaRPr lang="zh-CN" dirty="0"/>
          </a:p>
          <a:p>
            <a:pPr lvl="0"/>
            <a:r>
              <a:rPr dirty="0"/>
              <a:t>Service</a:t>
            </a:r>
            <a:r>
              <a:rPr lang="zh-CN" dirty="0"/>
              <a:t>（服务）</a:t>
            </a:r>
            <a:r>
              <a:rPr lang="zh-CN" altLang="en-US" dirty="0"/>
              <a:t>：</a:t>
            </a:r>
            <a:r>
              <a:rPr lang="zh-CN" dirty="0"/>
              <a:t>执行持续</a:t>
            </a:r>
            <a:r>
              <a:rPr lang="zh-CN" altLang="en-US" dirty="0"/>
              <a:t>、</a:t>
            </a:r>
            <a:r>
              <a:rPr lang="zh-CN" dirty="0"/>
              <a:t>耗时且无需用户界面交互的操作</a:t>
            </a:r>
          </a:p>
          <a:p>
            <a:pPr lvl="0"/>
            <a:r>
              <a:rPr dirty="0"/>
              <a:t>Broadcast Receiver</a:t>
            </a:r>
            <a:r>
              <a:rPr lang="zh-CN" dirty="0"/>
              <a:t>（广播接收器）</a:t>
            </a:r>
            <a:r>
              <a:rPr lang="zh-CN" altLang="en-US" dirty="0"/>
              <a:t>：</a:t>
            </a:r>
            <a:r>
              <a:rPr lang="zh-CN" dirty="0"/>
              <a:t>全局监听器</a:t>
            </a:r>
            <a:r>
              <a:rPr lang="zh-CN" altLang="en-US" dirty="0"/>
              <a:t>，</a:t>
            </a:r>
            <a:r>
              <a:rPr lang="zh-CN" dirty="0"/>
              <a:t>接收来自系统和应用程序的广播</a:t>
            </a:r>
          </a:p>
          <a:p>
            <a:pPr lvl="0"/>
            <a:r>
              <a:rPr dirty="0"/>
              <a:t>Content Provider</a:t>
            </a:r>
            <a:r>
              <a:rPr lang="zh-CN" dirty="0"/>
              <a:t>（内容提供器）</a:t>
            </a:r>
            <a:r>
              <a:rPr lang="zh-CN" altLang="en-US" dirty="0"/>
              <a:t>：</a:t>
            </a:r>
            <a:r>
              <a:rPr lang="zh-CN" dirty="0"/>
              <a:t>共享</a:t>
            </a:r>
            <a:r>
              <a:rPr lang="zh-CN" altLang="en-US" dirty="0"/>
              <a:t>的</a:t>
            </a:r>
            <a:r>
              <a:rPr lang="zh-CN" dirty="0"/>
              <a:t>持久数据存储机制</a:t>
            </a:r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68630" y="17780"/>
            <a:ext cx="5815330" cy="557530"/>
          </a:xfrm>
        </p:spPr>
        <p:txBody>
          <a:bodyPr/>
          <a:lstStyle/>
          <a:p>
            <a:r>
              <a:rPr lang="en-US" dirty="0"/>
              <a:t>1.2.2  Android</a:t>
            </a:r>
            <a:r>
              <a:rPr dirty="0"/>
              <a:t>应用程序组件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28596" y="571486"/>
            <a:ext cx="8247860" cy="3929090"/>
          </a:xfrm>
        </p:spPr>
        <p:txBody>
          <a:bodyPr/>
          <a:lstStyle/>
          <a:p>
            <a:r>
              <a:rPr dirty="0"/>
              <a:t>Android</a:t>
            </a:r>
            <a:r>
              <a:rPr lang="zh-CN" dirty="0"/>
              <a:t>环境</a:t>
            </a:r>
            <a:r>
              <a:rPr lang="zh-CN" altLang="en-US" dirty="0"/>
              <a:t>搭建步骤如下：</a:t>
            </a:r>
            <a:endParaRPr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i="0" dirty="0"/>
              <a:t>安装</a:t>
            </a:r>
            <a:r>
              <a:rPr i="0" dirty="0"/>
              <a:t>JDK；</a:t>
            </a:r>
            <a:endParaRPr lang="en-US" i="0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i="0" dirty="0"/>
              <a:t>安装Android Studio。</a:t>
            </a:r>
            <a:endParaRPr lang="en-US" altLang="zh-CN" i="0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68630" y="17780"/>
            <a:ext cx="5815330" cy="557530"/>
          </a:xfrm>
        </p:spPr>
        <p:txBody>
          <a:bodyPr/>
          <a:lstStyle/>
          <a:p>
            <a:r>
              <a:rPr lang="en-US" dirty="0"/>
              <a:t>1.3  Android</a:t>
            </a:r>
            <a:r>
              <a:rPr dirty="0"/>
              <a:t>开发环境搭建</a:t>
            </a:r>
          </a:p>
        </p:txBody>
      </p:sp>
      <p:pic>
        <p:nvPicPr>
          <p:cNvPr id="452613" name="Picture 5" descr="C:\Users\Administrator\Desktop\56cbb9866f8c2.jp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286248" y="2428874"/>
            <a:ext cx="3286148" cy="1779997"/>
          </a:xfrm>
          <a:prstGeom prst="rect">
            <a:avLst/>
          </a:prstGeom>
          <a:noFill/>
        </p:spPr>
      </p:pic>
      <p:pic>
        <p:nvPicPr>
          <p:cNvPr id="452611" name="Picture 3" descr="C:\Users\Administrator\Desktop\28befe2fd424be04.jp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1428728" y="2428874"/>
            <a:ext cx="2161595" cy="17178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52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52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2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2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69265" y="19050"/>
            <a:ext cx="6614160" cy="410845"/>
          </a:xfrm>
        </p:spPr>
        <p:txBody>
          <a:bodyPr/>
          <a:lstStyle/>
          <a:p>
            <a:r>
              <a:rPr lang="en-US" dirty="0"/>
              <a:t>1.3.1  </a:t>
            </a:r>
            <a:r>
              <a:rPr dirty="0"/>
              <a:t>下载并安装</a:t>
            </a:r>
            <a:r>
              <a:rPr lang="en-US" dirty="0"/>
              <a:t>JDK</a:t>
            </a:r>
            <a:endParaRPr dirty="0"/>
          </a:p>
        </p:txBody>
      </p:sp>
      <p:sp>
        <p:nvSpPr>
          <p:cNvPr id="7" name="内容占位符 4"/>
          <p:cNvSpPr>
            <a:spLocks noGrp="1"/>
          </p:cNvSpPr>
          <p:nvPr>
            <p:ph idx="1"/>
          </p:nvPr>
        </p:nvSpPr>
        <p:spPr>
          <a:xfrm>
            <a:off x="428596" y="500048"/>
            <a:ext cx="8247860" cy="428628"/>
          </a:xfrm>
        </p:spPr>
        <p:txBody>
          <a:bodyPr/>
          <a:lstStyle/>
          <a:p>
            <a:pPr latinLnBrk="0"/>
            <a:r>
              <a:rPr dirty="0"/>
              <a:t>Android 5.0</a:t>
            </a:r>
            <a:r>
              <a:rPr lang="zh-CN" dirty="0"/>
              <a:t>需要</a:t>
            </a:r>
            <a:r>
              <a:rPr dirty="0"/>
              <a:t>JDK 7</a:t>
            </a:r>
            <a:r>
              <a:rPr lang="zh-CN" dirty="0"/>
              <a:t>或更高版本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pic>
        <p:nvPicPr>
          <p:cNvPr id="5" name="图片 4" descr="C:\Users\ADMINI~1\AppData\Local\Temp\SNAGHTML1c0ef37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0" y="1071553"/>
            <a:ext cx="4143404" cy="3500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 descr="C:\Users\ADMINI~1\AppData\Local\Temp\SNAGHTML1c2a5aa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71552"/>
            <a:ext cx="4285134" cy="3500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00034" y="571487"/>
            <a:ext cx="8207375" cy="2428892"/>
          </a:xfrm>
        </p:spPr>
        <p:txBody>
          <a:bodyPr/>
          <a:lstStyle/>
          <a:p>
            <a:r>
              <a:rPr dirty="0"/>
              <a:t>Android Studio</a:t>
            </a:r>
            <a:r>
              <a:rPr lang="zh-CN" dirty="0"/>
              <a:t>提供了集成的</a:t>
            </a:r>
            <a:r>
              <a:rPr dirty="0"/>
              <a:t>Android</a:t>
            </a:r>
            <a:r>
              <a:rPr lang="zh-CN" dirty="0"/>
              <a:t>开发和调试环境</a:t>
            </a:r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69265" y="18415"/>
            <a:ext cx="6531627" cy="410845"/>
          </a:xfrm>
        </p:spPr>
        <p:txBody>
          <a:bodyPr/>
          <a:lstStyle/>
          <a:p>
            <a:r>
              <a:rPr lang="en-US" dirty="0"/>
              <a:t>1.3.2  </a:t>
            </a:r>
            <a:r>
              <a:rPr dirty="0"/>
              <a:t>下载并安装</a:t>
            </a:r>
            <a:r>
              <a:rPr lang="en-US" dirty="0"/>
              <a:t>Android Studio</a:t>
            </a:r>
            <a:endParaRPr dirty="0"/>
          </a:p>
        </p:txBody>
      </p:sp>
      <p:grpSp>
        <p:nvGrpSpPr>
          <p:cNvPr id="7" name="组合 6"/>
          <p:cNvGrpSpPr/>
          <p:nvPr/>
        </p:nvGrpSpPr>
        <p:grpSpPr>
          <a:xfrm>
            <a:off x="642910" y="4011903"/>
            <a:ext cx="7475340" cy="824315"/>
            <a:chOff x="721020" y="4008444"/>
            <a:chExt cx="7475340" cy="769440"/>
          </a:xfrm>
        </p:grpSpPr>
        <p:grpSp>
          <p:nvGrpSpPr>
            <p:cNvPr id="8" name="组合 7"/>
            <p:cNvGrpSpPr/>
            <p:nvPr/>
          </p:nvGrpSpPr>
          <p:grpSpPr>
            <a:xfrm>
              <a:off x="721020" y="4008449"/>
              <a:ext cx="636270" cy="769435"/>
              <a:chOff x="645787" y="4134942"/>
              <a:chExt cx="636270" cy="769435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14348" y="4134942"/>
                <a:ext cx="484014" cy="484015"/>
              </a:xfrm>
              <a:prstGeom prst="rect">
                <a:avLst/>
              </a:prstGeom>
            </p:spPr>
          </p:pic>
          <p:sp>
            <p:nvSpPr>
              <p:cNvPr id="11" name="文本框 7"/>
              <p:cNvSpPr txBox="1"/>
              <p:nvPr/>
            </p:nvSpPr>
            <p:spPr>
              <a:xfrm rot="21540000">
                <a:off x="645787" y="4569097"/>
                <a:ext cx="636270" cy="3352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zh-CN" altLang="en-US" sz="1600" i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Adobe 仿宋 Std R" pitchFamily="18" charset="-122"/>
                    <a:ea typeface="Adobe 仿宋 Std R" pitchFamily="18" charset="-122"/>
                  </a:rPr>
                  <a:t>注意</a:t>
                </a:r>
              </a:p>
            </p:txBody>
          </p:sp>
        </p:grpSp>
        <p:sp>
          <p:nvSpPr>
            <p:cNvPr id="9" name="TextBox 8"/>
            <p:cNvSpPr txBox="1"/>
            <p:nvPr/>
          </p:nvSpPr>
          <p:spPr bwMode="auto">
            <a:xfrm>
              <a:off x="1409750" y="4008444"/>
              <a:ext cx="6786610" cy="73892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rtlCol="0" anchor="ctr" anchorCtr="0" compatLnSpc="1">
              <a:spAutoFit/>
            </a:bodyPr>
            <a:lstStyle/>
            <a:p>
              <a:pPr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altLang="en-US" sz="1600" dirty="0">
                  <a:solidFill>
                    <a:srgbClr val="000000"/>
                  </a:solidFill>
                  <a:latin typeface="Times New Roman" pitchFamily="18" charset="0"/>
                  <a:ea typeface="Adobe 仿宋 Std R" pitchFamily="18" charset="-122"/>
                  <a:cs typeface="Times New Roman" pitchFamily="18" charset="0"/>
                </a:rPr>
                <a:t>Android Studio</a:t>
              </a:r>
              <a:r>
                <a:rPr kumimoji="1" lang="zh-CN" altLang="en-US" sz="1600" dirty="0">
                  <a:solidFill>
                    <a:srgbClr val="000000"/>
                  </a:solidFill>
                  <a:latin typeface="Times New Roman" pitchFamily="18" charset="0"/>
                  <a:ea typeface="Adobe 仿宋 Std R" pitchFamily="18" charset="-122"/>
                  <a:cs typeface="Times New Roman" pitchFamily="18" charset="0"/>
                </a:rPr>
                <a:t>需要至少</a:t>
              </a:r>
              <a:r>
                <a:rPr kumimoji="1" lang="en-US" altLang="en-US" sz="1600" dirty="0">
                  <a:solidFill>
                    <a:srgbClr val="000000"/>
                  </a:solidFill>
                  <a:latin typeface="Times New Roman" pitchFamily="18" charset="0"/>
                  <a:ea typeface="Adobe 仿宋 Std R" pitchFamily="18" charset="-122"/>
                  <a:cs typeface="Times New Roman" pitchFamily="18" charset="0"/>
                </a:rPr>
                <a:t>500MB</a:t>
              </a:r>
              <a:r>
                <a:rPr kumimoji="1" lang="zh-CN" altLang="en-US" sz="1600" dirty="0">
                  <a:solidFill>
                    <a:srgbClr val="000000"/>
                  </a:solidFill>
                  <a:latin typeface="Times New Roman" pitchFamily="18" charset="0"/>
                  <a:ea typeface="Adobe 仿宋 Std R" pitchFamily="18" charset="-122"/>
                  <a:cs typeface="Times New Roman" pitchFamily="18" charset="0"/>
                </a:rPr>
                <a:t>空间，</a:t>
              </a:r>
              <a:r>
                <a:rPr kumimoji="1" lang="en-US" altLang="en-US" sz="1600" dirty="0">
                  <a:solidFill>
                    <a:srgbClr val="000000"/>
                  </a:solidFill>
                  <a:latin typeface="Times New Roman" pitchFamily="18" charset="0"/>
                  <a:ea typeface="Adobe 仿宋 Std R" pitchFamily="18" charset="-122"/>
                  <a:cs typeface="Times New Roman" pitchFamily="18" charset="0"/>
                </a:rPr>
                <a:t>Android SDK</a:t>
              </a:r>
              <a:r>
                <a:rPr kumimoji="1" lang="zh-CN" altLang="en-US" sz="1600" dirty="0">
                  <a:solidFill>
                    <a:srgbClr val="000000"/>
                  </a:solidFill>
                  <a:latin typeface="Times New Roman" pitchFamily="18" charset="0"/>
                  <a:ea typeface="Adobe 仿宋 Std R" pitchFamily="18" charset="-122"/>
                  <a:cs typeface="Times New Roman" pitchFamily="18" charset="0"/>
                </a:rPr>
                <a:t>需要至少</a:t>
              </a:r>
              <a:r>
                <a:rPr kumimoji="1" lang="en-US" altLang="en-US" sz="1600" dirty="0">
                  <a:solidFill>
                    <a:srgbClr val="000000"/>
                  </a:solidFill>
                  <a:latin typeface="Times New Roman" pitchFamily="18" charset="0"/>
                  <a:ea typeface="Adobe 仿宋 Std R" pitchFamily="18" charset="-122"/>
                  <a:cs typeface="Times New Roman" pitchFamily="18" charset="0"/>
                </a:rPr>
                <a:t>3.2GB</a:t>
              </a:r>
              <a:r>
                <a:rPr kumimoji="1" lang="zh-CN" altLang="en-US" sz="1600" dirty="0">
                  <a:solidFill>
                    <a:srgbClr val="000000"/>
                  </a:solidFill>
                  <a:latin typeface="Times New Roman" pitchFamily="18" charset="0"/>
                  <a:ea typeface="Adobe 仿宋 Std R" pitchFamily="18" charset="-122"/>
                  <a:cs typeface="Times New Roman" pitchFamily="18" charset="0"/>
                </a:rPr>
                <a:t>空间，因此在指定安装路径时要确保该路径下的磁盘有足够大的空间。</a:t>
              </a:r>
              <a:endParaRPr lang="zh-CN" altLang="en-US" sz="1600" dirty="0">
                <a:ea typeface="Adobe 仿宋 Std R"/>
              </a:endParaRPr>
            </a:p>
          </p:txBody>
        </p:sp>
      </p:grpSp>
      <p:pic>
        <p:nvPicPr>
          <p:cNvPr id="12" name="图片 11" descr="安装界面.tif"/>
          <p:cNvPicPr/>
          <p:nvPr/>
        </p:nvPicPr>
        <p:blipFill>
          <a:blip r:embed="rId5"/>
          <a:stretch>
            <a:fillRect/>
          </a:stretch>
        </p:blipFill>
        <p:spPr>
          <a:xfrm>
            <a:off x="2786050" y="1142990"/>
            <a:ext cx="3420428" cy="2660333"/>
          </a:xfrm>
          <a:prstGeom prst="rect">
            <a:avLst/>
          </a:prstGeom>
        </p:spPr>
      </p:pic>
      <p:pic>
        <p:nvPicPr>
          <p:cNvPr id="13" name="图片 12" descr="安装和存放路径.tif"/>
          <p:cNvPicPr/>
          <p:nvPr/>
        </p:nvPicPr>
        <p:blipFill>
          <a:blip r:embed="rId6"/>
          <a:stretch>
            <a:fillRect/>
          </a:stretch>
        </p:blipFill>
        <p:spPr>
          <a:xfrm>
            <a:off x="2786050" y="1142990"/>
            <a:ext cx="3420428" cy="2660333"/>
          </a:xfrm>
          <a:prstGeom prst="rect">
            <a:avLst/>
          </a:prstGeom>
        </p:spPr>
      </p:pic>
      <p:pic>
        <p:nvPicPr>
          <p:cNvPr id="14" name="图片 13" descr="设置类型向导页.tif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786050" y="1142991"/>
            <a:ext cx="3429024" cy="2642344"/>
          </a:xfrm>
          <a:prstGeom prst="rect">
            <a:avLst/>
          </a:prstGeom>
        </p:spPr>
      </p:pic>
      <p:pic>
        <p:nvPicPr>
          <p:cNvPr id="16" name="图片 15" descr="安装成功.tif"/>
          <p:cNvPicPr/>
          <p:nvPr/>
        </p:nvPicPr>
        <p:blipFill>
          <a:blip r:embed="rId8"/>
          <a:stretch>
            <a:fillRect/>
          </a:stretch>
        </p:blipFill>
        <p:spPr>
          <a:xfrm>
            <a:off x="2692687" y="1144350"/>
            <a:ext cx="3522387" cy="26753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28596" y="500048"/>
            <a:ext cx="8247860" cy="1301274"/>
          </a:xfrm>
        </p:spPr>
        <p:txBody>
          <a:bodyPr/>
          <a:lstStyle/>
          <a:p>
            <a:pPr latinLnBrk="0"/>
            <a:r>
              <a:rPr lang="zh-CN" dirty="0"/>
              <a:t>创建</a:t>
            </a:r>
            <a:r>
              <a:rPr dirty="0"/>
              <a:t>Android Studio project</a:t>
            </a:r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68630" y="-60823"/>
            <a:ext cx="5815330" cy="557530"/>
          </a:xfrm>
        </p:spPr>
        <p:txBody>
          <a:bodyPr/>
          <a:lstStyle/>
          <a:p>
            <a:r>
              <a:rPr lang="en-US" dirty="0"/>
              <a:t>1.4.1  </a:t>
            </a:r>
            <a:r>
              <a:rPr dirty="0"/>
              <a:t>第一个</a:t>
            </a:r>
            <a:r>
              <a:rPr lang="en-US" dirty="0"/>
              <a:t>Android</a:t>
            </a:r>
            <a:r>
              <a:rPr dirty="0"/>
              <a:t>项目</a:t>
            </a:r>
            <a:endParaRPr lang="zh-CN" altLang="en-US" dirty="0"/>
          </a:p>
        </p:txBody>
      </p:sp>
      <p:grpSp>
        <p:nvGrpSpPr>
          <p:cNvPr id="15" name="组合 14"/>
          <p:cNvGrpSpPr/>
          <p:nvPr/>
        </p:nvGrpSpPr>
        <p:grpSpPr>
          <a:xfrm>
            <a:off x="500034" y="4048338"/>
            <a:ext cx="7500990" cy="1023742"/>
            <a:chOff x="721020" y="4280614"/>
            <a:chExt cx="7500990" cy="1023742"/>
          </a:xfrm>
        </p:grpSpPr>
        <p:grpSp>
          <p:nvGrpSpPr>
            <p:cNvPr id="16" name="组合 7"/>
            <p:cNvGrpSpPr/>
            <p:nvPr/>
          </p:nvGrpSpPr>
          <p:grpSpPr>
            <a:xfrm>
              <a:off x="721020" y="4432370"/>
              <a:ext cx="636270" cy="769435"/>
              <a:chOff x="645787" y="4558863"/>
              <a:chExt cx="636270" cy="769435"/>
            </a:xfrm>
          </p:grpSpPr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14348" y="4558863"/>
                <a:ext cx="484014" cy="484014"/>
              </a:xfrm>
              <a:prstGeom prst="rect">
                <a:avLst/>
              </a:prstGeom>
            </p:spPr>
          </p:pic>
          <p:sp>
            <p:nvSpPr>
              <p:cNvPr id="19" name="文本框 7"/>
              <p:cNvSpPr txBox="1"/>
              <p:nvPr/>
            </p:nvSpPr>
            <p:spPr>
              <a:xfrm rot="21540000">
                <a:off x="645787" y="4993018"/>
                <a:ext cx="636270" cy="3352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zh-CN" altLang="en-US" sz="1600" i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Adobe 仿宋 Std R" pitchFamily="18" charset="-122"/>
                    <a:ea typeface="Adobe 仿宋 Std R" pitchFamily="18" charset="-122"/>
                  </a:rPr>
                  <a:t>注意</a:t>
                </a:r>
              </a:p>
            </p:txBody>
          </p:sp>
        </p:grpSp>
        <p:sp>
          <p:nvSpPr>
            <p:cNvPr id="17" name="TextBox 16"/>
            <p:cNvSpPr txBox="1"/>
            <p:nvPr/>
          </p:nvSpPr>
          <p:spPr bwMode="auto">
            <a:xfrm>
              <a:off x="1435400" y="4280614"/>
              <a:ext cx="6786610" cy="102374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rtlCol="0" anchor="ctr" anchorCtr="0" compatLnSpc="1">
              <a:spAutoFit/>
            </a:bodyPr>
            <a:lstStyle/>
            <a:p>
              <a:pPr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altLang="en-US" sz="1400" dirty="0">
                  <a:solidFill>
                    <a:srgbClr val="000000"/>
                  </a:solidFill>
                  <a:latin typeface="Times New Roman" pitchFamily="18" charset="0"/>
                  <a:ea typeface="Adobe 仿宋 Std R" pitchFamily="18" charset="-122"/>
                  <a:cs typeface="Times New Roman" pitchFamily="18" charset="0"/>
                </a:rPr>
                <a:t>Android Studio</a:t>
              </a:r>
              <a:r>
                <a:rPr kumimoji="1" lang="zh-CN" altLang="en-US" sz="1400" dirty="0">
                  <a:solidFill>
                    <a:srgbClr val="000000"/>
                  </a:solidFill>
                  <a:latin typeface="Times New Roman" pitchFamily="18" charset="0"/>
                  <a:ea typeface="Adobe 仿宋 Std R" pitchFamily="18" charset="-122"/>
                  <a:cs typeface="Times New Roman" pitchFamily="18" charset="0"/>
                </a:rPr>
                <a:t>中的</a:t>
              </a:r>
              <a:r>
                <a:rPr kumimoji="1" lang="en-US" altLang="en-US" sz="1400" dirty="0">
                  <a:solidFill>
                    <a:srgbClr val="000000"/>
                  </a:solidFill>
                  <a:latin typeface="Times New Roman" pitchFamily="18" charset="0"/>
                  <a:ea typeface="Adobe 仿宋 Std R" pitchFamily="18" charset="-122"/>
                  <a:cs typeface="Times New Roman" pitchFamily="18" charset="0"/>
                </a:rPr>
                <a:t>Project</a:t>
              </a:r>
              <a:r>
                <a:rPr kumimoji="1" lang="zh-CN" altLang="en-US" sz="1400" dirty="0">
                  <a:solidFill>
                    <a:srgbClr val="000000"/>
                  </a:solidFill>
                  <a:latin typeface="Times New Roman" pitchFamily="18" charset="0"/>
                  <a:ea typeface="Adobe 仿宋 Std R" pitchFamily="18" charset="-122"/>
                  <a:cs typeface="Times New Roman" pitchFamily="18" charset="0"/>
                </a:rPr>
                <a:t>项目与</a:t>
              </a:r>
              <a:r>
                <a:rPr kumimoji="1" lang="en-US" altLang="en-US" sz="1400" dirty="0">
                  <a:solidFill>
                    <a:srgbClr val="000000"/>
                  </a:solidFill>
                  <a:latin typeface="Times New Roman" pitchFamily="18" charset="0"/>
                  <a:ea typeface="Adobe 仿宋 Std R" pitchFamily="18" charset="-122"/>
                  <a:cs typeface="Times New Roman" pitchFamily="18" charset="0"/>
                </a:rPr>
                <a:t>Eclipse</a:t>
              </a:r>
              <a:r>
                <a:rPr kumimoji="1" lang="zh-CN" altLang="en-US" sz="1400" dirty="0">
                  <a:solidFill>
                    <a:srgbClr val="000000"/>
                  </a:solidFill>
                  <a:latin typeface="Times New Roman" pitchFamily="18" charset="0"/>
                  <a:ea typeface="Adobe 仿宋 Std R" pitchFamily="18" charset="-122"/>
                  <a:cs typeface="Times New Roman" pitchFamily="18" charset="0"/>
                </a:rPr>
                <a:t>中的工作空间（</a:t>
              </a:r>
              <a:r>
                <a:rPr kumimoji="1" lang="en-US" altLang="en-US" sz="1400" dirty="0">
                  <a:solidFill>
                    <a:srgbClr val="000000"/>
                  </a:solidFill>
                  <a:latin typeface="Times New Roman" pitchFamily="18" charset="0"/>
                  <a:ea typeface="Adobe 仿宋 Std R" pitchFamily="18" charset="-122"/>
                  <a:cs typeface="Times New Roman" pitchFamily="18" charset="0"/>
                </a:rPr>
                <a:t>Workspace</a:t>
              </a:r>
              <a:r>
                <a:rPr kumimoji="1" lang="zh-CN" altLang="en-US" sz="1400" dirty="0">
                  <a:solidFill>
                    <a:srgbClr val="000000"/>
                  </a:solidFill>
                  <a:latin typeface="Times New Roman" pitchFamily="18" charset="0"/>
                  <a:ea typeface="Adobe 仿宋 Std R" pitchFamily="18" charset="-122"/>
                  <a:cs typeface="Times New Roman" pitchFamily="18" charset="0"/>
                </a:rPr>
                <a:t>）类似，在一个</a:t>
              </a:r>
              <a:r>
                <a:rPr kumimoji="1" lang="en-US" altLang="en-US" sz="1400" dirty="0">
                  <a:solidFill>
                    <a:srgbClr val="000000"/>
                  </a:solidFill>
                  <a:latin typeface="Times New Roman" pitchFamily="18" charset="0"/>
                  <a:ea typeface="Adobe 仿宋 Std R" pitchFamily="18" charset="-122"/>
                  <a:cs typeface="Times New Roman" pitchFamily="18" charset="0"/>
                </a:rPr>
                <a:t>Project</a:t>
              </a:r>
              <a:r>
                <a:rPr kumimoji="1" lang="zh-CN" altLang="en-US" sz="1400" dirty="0">
                  <a:solidFill>
                    <a:srgbClr val="000000"/>
                  </a:solidFill>
                  <a:latin typeface="Times New Roman" pitchFamily="18" charset="0"/>
                  <a:ea typeface="Adobe 仿宋 Std R" pitchFamily="18" charset="-122"/>
                  <a:cs typeface="Times New Roman" pitchFamily="18" charset="0"/>
                </a:rPr>
                <a:t>项目中可以创建多个</a:t>
              </a:r>
              <a:r>
                <a:rPr kumimoji="1" lang="en-US" altLang="en-US" sz="1400" dirty="0">
                  <a:solidFill>
                    <a:srgbClr val="000000"/>
                  </a:solidFill>
                  <a:latin typeface="Times New Roman" pitchFamily="18" charset="0"/>
                  <a:ea typeface="Adobe 仿宋 Std R" pitchFamily="18" charset="-122"/>
                  <a:cs typeface="Times New Roman" pitchFamily="18" charset="0"/>
                </a:rPr>
                <a:t>Module</a:t>
              </a:r>
              <a:r>
                <a:rPr kumimoji="1" lang="zh-CN" altLang="en-US" sz="1400" dirty="0">
                  <a:solidFill>
                    <a:srgbClr val="000000"/>
                  </a:solidFill>
                  <a:latin typeface="Times New Roman" pitchFamily="18" charset="0"/>
                  <a:ea typeface="Adobe 仿宋 Std R" pitchFamily="18" charset="-122"/>
                  <a:cs typeface="Times New Roman" pitchFamily="18" charset="0"/>
                </a:rPr>
                <a:t>模块，每个</a:t>
              </a:r>
              <a:r>
                <a:rPr kumimoji="1" lang="en-US" altLang="en-US" sz="1400" dirty="0">
                  <a:solidFill>
                    <a:srgbClr val="000000"/>
                  </a:solidFill>
                  <a:latin typeface="Times New Roman" pitchFamily="18" charset="0"/>
                  <a:ea typeface="Adobe 仿宋 Std R" pitchFamily="18" charset="-122"/>
                  <a:cs typeface="Times New Roman" pitchFamily="18" charset="0"/>
                </a:rPr>
                <a:t>Module</a:t>
              </a:r>
              <a:r>
                <a:rPr kumimoji="1" lang="zh-CN" altLang="en-US" sz="1400" dirty="0">
                  <a:solidFill>
                    <a:srgbClr val="000000"/>
                  </a:solidFill>
                  <a:latin typeface="Times New Roman" pitchFamily="18" charset="0"/>
                  <a:ea typeface="Adobe 仿宋 Std R" pitchFamily="18" charset="-122"/>
                  <a:cs typeface="Times New Roman" pitchFamily="18" charset="0"/>
                </a:rPr>
                <a:t>模块对应一个独立的可执行的应用程序或公共类库，</a:t>
              </a:r>
              <a:r>
                <a:rPr kumimoji="1" lang="en-US" altLang="en-US" sz="1400" dirty="0">
                  <a:solidFill>
                    <a:srgbClr val="000000"/>
                  </a:solidFill>
                  <a:latin typeface="Times New Roman" pitchFamily="18" charset="0"/>
                  <a:ea typeface="Adobe 仿宋 Std R" pitchFamily="18" charset="-122"/>
                  <a:cs typeface="Times New Roman" pitchFamily="18" charset="0"/>
                </a:rPr>
                <a:t>Module</a:t>
              </a:r>
              <a:r>
                <a:rPr kumimoji="1" lang="zh-CN" altLang="en-US" sz="1400" dirty="0">
                  <a:solidFill>
                    <a:srgbClr val="000000"/>
                  </a:solidFill>
                  <a:latin typeface="Times New Roman" pitchFamily="18" charset="0"/>
                  <a:ea typeface="Adobe 仿宋 Std R" pitchFamily="18" charset="-122"/>
                  <a:cs typeface="Times New Roman" pitchFamily="18" charset="0"/>
                </a:rPr>
                <a:t>模块与</a:t>
              </a:r>
              <a:r>
                <a:rPr kumimoji="1" lang="en-US" altLang="en-US" sz="1400" dirty="0">
                  <a:solidFill>
                    <a:srgbClr val="000000"/>
                  </a:solidFill>
                  <a:latin typeface="Times New Roman" pitchFamily="18" charset="0"/>
                  <a:ea typeface="Adobe 仿宋 Std R" pitchFamily="18" charset="-122"/>
                  <a:cs typeface="Times New Roman" pitchFamily="18" charset="0"/>
                </a:rPr>
                <a:t>Eclipse</a:t>
              </a:r>
              <a:r>
                <a:rPr kumimoji="1" lang="zh-CN" altLang="en-US" sz="1400" dirty="0">
                  <a:solidFill>
                    <a:srgbClr val="000000"/>
                  </a:solidFill>
                  <a:latin typeface="Times New Roman" pitchFamily="18" charset="0"/>
                  <a:ea typeface="Adobe 仿宋 Std R" pitchFamily="18" charset="-122"/>
                  <a:cs typeface="Times New Roman" pitchFamily="18" charset="0"/>
                </a:rPr>
                <a:t>中的项目（</a:t>
              </a:r>
              <a:r>
                <a:rPr kumimoji="1" lang="en-US" altLang="en-US" sz="1400" dirty="0">
                  <a:solidFill>
                    <a:srgbClr val="000000"/>
                  </a:solidFill>
                  <a:latin typeface="Times New Roman" pitchFamily="18" charset="0"/>
                  <a:ea typeface="Adobe 仿宋 Std R" pitchFamily="18" charset="-122"/>
                  <a:cs typeface="Times New Roman" pitchFamily="18" charset="0"/>
                </a:rPr>
                <a:t>Project</a:t>
              </a:r>
              <a:r>
                <a:rPr kumimoji="1" lang="zh-CN" altLang="en-US" sz="1400" dirty="0">
                  <a:solidFill>
                    <a:srgbClr val="000000"/>
                  </a:solidFill>
                  <a:latin typeface="Times New Roman" pitchFamily="18" charset="0"/>
                  <a:ea typeface="Adobe 仿宋 Std R" pitchFamily="18" charset="-122"/>
                  <a:cs typeface="Times New Roman" pitchFamily="18" charset="0"/>
                </a:rPr>
                <a:t>）类似。</a:t>
              </a:r>
            </a:p>
          </p:txBody>
        </p:sp>
      </p:grpSp>
      <p:pic>
        <p:nvPicPr>
          <p:cNvPr id="9" name="图片 8" descr="启动页.tif"/>
          <p:cNvPicPr/>
          <p:nvPr/>
        </p:nvPicPr>
        <p:blipFill>
          <a:blip r:embed="rId4"/>
          <a:stretch>
            <a:fillRect/>
          </a:stretch>
        </p:blipFill>
        <p:spPr>
          <a:xfrm>
            <a:off x="2042486" y="1000114"/>
            <a:ext cx="4315464" cy="30003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00034" y="571487"/>
            <a:ext cx="8207375" cy="3429023"/>
          </a:xfrm>
        </p:spPr>
        <p:txBody>
          <a:bodyPr/>
          <a:lstStyle/>
          <a:p>
            <a:r>
              <a:rPr lang="zh-CN" dirty="0"/>
              <a:t>创建</a:t>
            </a:r>
            <a:r>
              <a:rPr dirty="0"/>
              <a:t>Android</a:t>
            </a:r>
            <a:r>
              <a:rPr lang="zh-CN" dirty="0"/>
              <a:t>项目</a:t>
            </a:r>
            <a:endParaRPr dirty="0"/>
          </a:p>
          <a:p>
            <a:r>
              <a:rPr lang="zh-CN" dirty="0"/>
              <a:t>选择</a:t>
            </a:r>
            <a:r>
              <a:rPr dirty="0"/>
              <a:t>Activity</a:t>
            </a:r>
            <a:r>
              <a:rPr lang="zh-CN" dirty="0"/>
              <a:t>样式模板</a:t>
            </a:r>
            <a:endParaRPr dirty="0"/>
          </a:p>
          <a:p>
            <a:r>
              <a:rPr lang="zh-CN" dirty="0"/>
              <a:t>创建</a:t>
            </a:r>
            <a:r>
              <a:rPr dirty="0"/>
              <a:t>Activity</a:t>
            </a:r>
          </a:p>
          <a:p>
            <a:r>
              <a:rPr lang="zh-CN" altLang="en-US" dirty="0"/>
              <a:t>运行项目</a:t>
            </a:r>
            <a:endParaRPr 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69265" y="17765"/>
            <a:ext cx="5614035" cy="410845"/>
          </a:xfrm>
        </p:spPr>
        <p:txBody>
          <a:bodyPr/>
          <a:lstStyle/>
          <a:p>
            <a:r>
              <a:rPr lang="en-US" altLang="zh-CN" dirty="0"/>
              <a:t>1.4.1  </a:t>
            </a:r>
            <a:r>
              <a:rPr dirty="0"/>
              <a:t>第一个</a:t>
            </a:r>
            <a:r>
              <a:rPr lang="en-US" dirty="0"/>
              <a:t>Android</a:t>
            </a:r>
            <a:r>
              <a:rPr dirty="0"/>
              <a:t>项目</a:t>
            </a:r>
          </a:p>
        </p:txBody>
      </p:sp>
      <p:sp>
        <p:nvSpPr>
          <p:cNvPr id="117763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9" name="图片 8" descr="显示.tif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72264" y="571486"/>
            <a:ext cx="2286016" cy="40640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7224" y="3286130"/>
            <a:ext cx="484014" cy="484014"/>
          </a:xfrm>
          <a:prstGeom prst="rect">
            <a:avLst/>
          </a:prstGeom>
        </p:spPr>
      </p:pic>
      <p:sp>
        <p:nvSpPr>
          <p:cNvPr id="14" name="文本框 7"/>
          <p:cNvSpPr txBox="1"/>
          <p:nvPr/>
        </p:nvSpPr>
        <p:spPr>
          <a:xfrm rot="21540000">
            <a:off x="788663" y="3720285"/>
            <a:ext cx="636270" cy="335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i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obe 仿宋 Std R" pitchFamily="18" charset="-122"/>
                <a:ea typeface="Adobe 仿宋 Std R" pitchFamily="18" charset="-122"/>
              </a:rPr>
              <a:t>注意</a:t>
            </a:r>
          </a:p>
        </p:txBody>
      </p:sp>
      <p:pic>
        <p:nvPicPr>
          <p:cNvPr id="10" name="图片 9" descr="C:\Users\Administrator\AppData\Roaming\feiq\RichOle\750787939.bmp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29058" y="571486"/>
            <a:ext cx="2214578" cy="40005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 bwMode="auto">
          <a:xfrm>
            <a:off x="1422056" y="3064078"/>
            <a:ext cx="6507530" cy="11568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</a:pPr>
            <a:r>
              <a:rPr kumimoji="1" lang="zh-CN" altLang="en-US" sz="1600" dirty="0">
                <a:solidFill>
                  <a:srgbClr val="000000"/>
                </a:solidFill>
                <a:latin typeface="Times New Roman" pitchFamily="18" charset="0"/>
                <a:ea typeface="Adobe 仿宋 Std R" pitchFamily="18" charset="-122"/>
                <a:cs typeface="Times New Roman" pitchFamily="18" charset="0"/>
              </a:rPr>
              <a:t>测试应用程序时，除了能够使用真实的</a:t>
            </a:r>
            <a:r>
              <a:rPr kumimoji="1" lang="en-US" altLang="en-US" sz="1600" dirty="0">
                <a:solidFill>
                  <a:srgbClr val="000000"/>
                </a:solidFill>
                <a:latin typeface="Times New Roman" pitchFamily="18" charset="0"/>
                <a:ea typeface="Adobe 仿宋 Std R" pitchFamily="18" charset="-122"/>
                <a:cs typeface="Times New Roman" pitchFamily="18" charset="0"/>
              </a:rPr>
              <a:t>Android</a:t>
            </a:r>
            <a:r>
              <a:rPr kumimoji="1" lang="zh-CN" altLang="en-US" sz="1600" dirty="0">
                <a:solidFill>
                  <a:srgbClr val="000000"/>
                </a:solidFill>
                <a:latin typeface="Times New Roman" pitchFamily="18" charset="0"/>
                <a:ea typeface="Adobe 仿宋 Std R" pitchFamily="18" charset="-122"/>
                <a:cs typeface="Times New Roman" pitchFamily="18" charset="0"/>
              </a:rPr>
              <a:t>设备外，还可以使用</a:t>
            </a:r>
            <a:r>
              <a:rPr kumimoji="1" lang="en-US" altLang="en-US" sz="1600" dirty="0">
                <a:solidFill>
                  <a:srgbClr val="000000"/>
                </a:solidFill>
                <a:latin typeface="Times New Roman" pitchFamily="18" charset="0"/>
                <a:ea typeface="Adobe 仿宋 Std R" pitchFamily="18" charset="-122"/>
                <a:cs typeface="Times New Roman" pitchFamily="18" charset="0"/>
              </a:rPr>
              <a:t>Android Studio</a:t>
            </a:r>
            <a:r>
              <a:rPr kumimoji="1" lang="zh-CN" altLang="en-US" sz="1600" dirty="0">
                <a:solidFill>
                  <a:srgbClr val="000000"/>
                </a:solidFill>
                <a:latin typeface="Times New Roman" pitchFamily="18" charset="0"/>
                <a:ea typeface="Adobe 仿宋 Std R" pitchFamily="18" charset="-122"/>
                <a:cs typeface="Times New Roman" pitchFamily="18" charset="0"/>
              </a:rPr>
              <a:t>提供的模拟器。模拟器是一种运行在操作系统上的</a:t>
            </a:r>
            <a:r>
              <a:rPr kumimoji="1" lang="en-US" altLang="en-US" sz="1600" dirty="0">
                <a:solidFill>
                  <a:srgbClr val="000000"/>
                </a:solidFill>
                <a:latin typeface="Times New Roman" pitchFamily="18" charset="0"/>
                <a:ea typeface="Adobe 仿宋 Std R" pitchFamily="18" charset="-122"/>
                <a:cs typeface="Times New Roman" pitchFamily="18" charset="0"/>
              </a:rPr>
              <a:t>Android</a:t>
            </a:r>
            <a:r>
              <a:rPr kumimoji="1" lang="zh-CN" altLang="en-US" sz="1600" dirty="0">
                <a:solidFill>
                  <a:srgbClr val="000000"/>
                </a:solidFill>
                <a:latin typeface="Times New Roman" pitchFamily="18" charset="0"/>
                <a:ea typeface="Adobe 仿宋 Std R" pitchFamily="18" charset="-122"/>
                <a:cs typeface="Times New Roman" pitchFamily="18" charset="0"/>
              </a:rPr>
              <a:t>环境模拟软件，可以直接运行</a:t>
            </a:r>
            <a:r>
              <a:rPr kumimoji="1" lang="en-US" altLang="en-US" sz="1600" dirty="0">
                <a:solidFill>
                  <a:srgbClr val="000000"/>
                </a:solidFill>
                <a:latin typeface="Times New Roman" pitchFamily="18" charset="0"/>
                <a:ea typeface="Adobe 仿宋 Std R" pitchFamily="18" charset="-122"/>
                <a:cs typeface="Times New Roman" pitchFamily="18" charset="0"/>
              </a:rPr>
              <a:t>Android</a:t>
            </a:r>
            <a:r>
              <a:rPr kumimoji="1" lang="zh-CN" altLang="en-US" sz="1600" dirty="0">
                <a:solidFill>
                  <a:srgbClr val="000000"/>
                </a:solidFill>
                <a:latin typeface="Times New Roman" pitchFamily="18" charset="0"/>
                <a:ea typeface="Adobe 仿宋 Std R" pitchFamily="18" charset="-122"/>
                <a:cs typeface="Times New Roman" pitchFamily="18" charset="0"/>
              </a:rPr>
              <a:t>应用程序。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00034" y="571487"/>
            <a:ext cx="8207375" cy="1928825"/>
          </a:xfrm>
        </p:spPr>
        <p:txBody>
          <a:bodyPr/>
          <a:lstStyle/>
          <a:p>
            <a:pPr>
              <a:buNone/>
            </a:pPr>
            <a:r>
              <a:rPr dirty="0"/>
              <a:t>Android Studio</a:t>
            </a:r>
            <a:r>
              <a:rPr lang="zh-CN" altLang="en-US" dirty="0"/>
              <a:t>中常用的两种项目结构类型：</a:t>
            </a:r>
            <a:endParaRPr lang="zh-CN" dirty="0"/>
          </a:p>
          <a:p>
            <a:pPr lvl="0"/>
            <a:r>
              <a:rPr dirty="0"/>
              <a:t>Project</a:t>
            </a:r>
            <a:r>
              <a:rPr lang="zh-CN" dirty="0"/>
              <a:t>项目结构类型；</a:t>
            </a:r>
          </a:p>
          <a:p>
            <a:pPr lvl="0"/>
            <a:r>
              <a:rPr dirty="0"/>
              <a:t>Android</a:t>
            </a:r>
            <a:r>
              <a:rPr lang="zh-CN" dirty="0"/>
              <a:t>项目结构类型。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69265" y="18415"/>
            <a:ext cx="5614035" cy="410845"/>
          </a:xfrm>
        </p:spPr>
        <p:txBody>
          <a:bodyPr/>
          <a:lstStyle/>
          <a:p>
            <a:r>
              <a:rPr lang="en-US" dirty="0"/>
              <a:t>1.4.2  Android</a:t>
            </a:r>
            <a:r>
              <a:rPr dirty="0"/>
              <a:t>程序结构</a:t>
            </a:r>
          </a:p>
        </p:txBody>
      </p:sp>
      <p:sp>
        <p:nvSpPr>
          <p:cNvPr id="117763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图片 5" descr="C:\Users\Administrator\AppData\Roaming\feiq\RichOle\4052775243.bmp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0562" y="1071552"/>
            <a:ext cx="1860262" cy="39332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" name="图片 6" descr="C:\Users\Administrator\AppData\Roaming\feiq\RichOle\750787939.bmp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388" y="1071552"/>
            <a:ext cx="2232698" cy="39290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00034" y="714362"/>
            <a:ext cx="8207375" cy="3750469"/>
          </a:xfrm>
        </p:spPr>
        <p:txBody>
          <a:bodyPr/>
          <a:lstStyle/>
          <a:p>
            <a:pPr lvl="0"/>
            <a:r>
              <a:rPr lang="zh-CN" dirty="0"/>
              <a:t>【任务</a:t>
            </a:r>
            <a:r>
              <a:rPr dirty="0"/>
              <a:t>1-1</a:t>
            </a:r>
            <a:r>
              <a:rPr lang="zh-CN" dirty="0"/>
              <a:t>】使用</a:t>
            </a:r>
            <a:r>
              <a:rPr dirty="0"/>
              <a:t>Android SDK Manager</a:t>
            </a:r>
            <a:r>
              <a:rPr lang="zh-CN" dirty="0"/>
              <a:t>。</a:t>
            </a:r>
          </a:p>
          <a:p>
            <a:pPr lvl="0"/>
            <a:r>
              <a:rPr lang="zh-CN" dirty="0"/>
              <a:t>【任务</a:t>
            </a:r>
            <a:r>
              <a:rPr dirty="0"/>
              <a:t>1-2</a:t>
            </a:r>
            <a:r>
              <a:rPr lang="zh-CN" dirty="0"/>
              <a:t>】使用</a:t>
            </a:r>
            <a:r>
              <a:rPr dirty="0"/>
              <a:t>Android </a:t>
            </a:r>
            <a:r>
              <a:rPr lang="zh-CN" dirty="0"/>
              <a:t>模拟器（</a:t>
            </a:r>
            <a:r>
              <a:rPr dirty="0"/>
              <a:t>Intel x86</a:t>
            </a:r>
            <a:r>
              <a:rPr lang="zh-CN" dirty="0"/>
              <a:t>架构）。</a:t>
            </a:r>
            <a:endParaRPr dirty="0"/>
          </a:p>
          <a:p>
            <a:pPr lvl="0"/>
            <a:r>
              <a:rPr lang="zh-CN" dirty="0"/>
              <a:t>【任务</a:t>
            </a:r>
            <a:r>
              <a:rPr dirty="0"/>
              <a:t>1-3</a:t>
            </a:r>
            <a:r>
              <a:rPr lang="zh-CN" dirty="0"/>
              <a:t>】 </a:t>
            </a:r>
            <a:r>
              <a:rPr dirty="0"/>
              <a:t>ADB</a:t>
            </a:r>
            <a:r>
              <a:rPr lang="zh-CN" dirty="0"/>
              <a:t>工具的使用。 </a:t>
            </a:r>
          </a:p>
          <a:p>
            <a:pPr lvl="0"/>
            <a:endParaRPr 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1.8  </a:t>
            </a:r>
            <a:r>
              <a:rPr dirty="0"/>
              <a:t>贯穿任务实现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00034" y="642924"/>
            <a:ext cx="8215365" cy="4286260"/>
          </a:xfrm>
        </p:spPr>
        <p:txBody>
          <a:bodyPr/>
          <a:lstStyle/>
          <a:p>
            <a:pPr lvl="0"/>
            <a:r>
              <a:rPr sz="1800" dirty="0"/>
              <a:t>Android</a:t>
            </a:r>
            <a:r>
              <a:rPr lang="zh-CN" sz="1800" dirty="0"/>
              <a:t>是一个以</a:t>
            </a:r>
            <a:r>
              <a:rPr sz="1800" dirty="0"/>
              <a:t>Linux</a:t>
            </a:r>
            <a:r>
              <a:rPr lang="zh-CN" sz="1800" dirty="0"/>
              <a:t>为基础的</a:t>
            </a:r>
            <a:r>
              <a:rPr sz="1800" dirty="0"/>
              <a:t>开源</a:t>
            </a:r>
            <a:r>
              <a:rPr lang="zh-CN" sz="1800" dirty="0"/>
              <a:t>操作系统，用于智能手机和平板电脑等移动设备</a:t>
            </a:r>
          </a:p>
          <a:p>
            <a:pPr lvl="0"/>
            <a:r>
              <a:rPr sz="1800" dirty="0"/>
              <a:t>Android</a:t>
            </a:r>
            <a:r>
              <a:rPr lang="zh-CN" sz="1800" dirty="0"/>
              <a:t>系统分为四层，从高层到低层分别是应用程序层、应用程序框架层、系统运行库层和</a:t>
            </a:r>
            <a:r>
              <a:rPr sz="1800" dirty="0"/>
              <a:t>Linux</a:t>
            </a:r>
            <a:r>
              <a:rPr lang="zh-CN" sz="1800" dirty="0"/>
              <a:t>核心层</a:t>
            </a:r>
          </a:p>
          <a:p>
            <a:pPr lvl="0"/>
            <a:r>
              <a:rPr sz="1800" dirty="0"/>
              <a:t>Android</a:t>
            </a:r>
            <a:r>
              <a:rPr lang="zh-CN" sz="1800" dirty="0"/>
              <a:t>应用程序主要包含</a:t>
            </a:r>
            <a:r>
              <a:rPr sz="1800" dirty="0"/>
              <a:t>4</a:t>
            </a:r>
            <a:r>
              <a:rPr lang="zh-CN" sz="1800" dirty="0"/>
              <a:t>种组件：</a:t>
            </a:r>
            <a:r>
              <a:rPr sz="1800" dirty="0"/>
              <a:t>Activity</a:t>
            </a:r>
            <a:r>
              <a:rPr lang="zh-CN" sz="1800" dirty="0"/>
              <a:t>、</a:t>
            </a:r>
            <a:r>
              <a:rPr sz="1800" dirty="0"/>
              <a:t>Service</a:t>
            </a:r>
            <a:r>
              <a:rPr lang="zh-CN" sz="1800" dirty="0"/>
              <a:t>、</a:t>
            </a:r>
            <a:r>
              <a:rPr sz="1800" dirty="0"/>
              <a:t>Broadcast Receiver</a:t>
            </a:r>
            <a:r>
              <a:rPr lang="zh-CN" sz="1800" dirty="0"/>
              <a:t>和</a:t>
            </a:r>
            <a:r>
              <a:rPr sz="1800" dirty="0"/>
              <a:t>Content Provider</a:t>
            </a:r>
            <a:endParaRPr lang="zh-CN" sz="1800" dirty="0"/>
          </a:p>
          <a:p>
            <a:pPr lvl="0"/>
            <a:r>
              <a:rPr sz="1800" dirty="0"/>
              <a:t>Activity</a:t>
            </a:r>
            <a:r>
              <a:rPr lang="zh-CN" sz="1800" dirty="0"/>
              <a:t>是最基本的</a:t>
            </a:r>
            <a:r>
              <a:rPr sz="1800" dirty="0"/>
              <a:t>Android</a:t>
            </a:r>
            <a:r>
              <a:rPr lang="zh-CN" sz="1800" dirty="0"/>
              <a:t>应用程序组件，一个</a:t>
            </a:r>
            <a:r>
              <a:rPr sz="1800" dirty="0"/>
              <a:t>Activity</a:t>
            </a:r>
            <a:r>
              <a:rPr lang="zh-CN" sz="1800" dirty="0"/>
              <a:t>表示一个可视化的用户界面</a:t>
            </a:r>
          </a:p>
          <a:p>
            <a:pPr lvl="0"/>
            <a:r>
              <a:rPr sz="1800" dirty="0"/>
              <a:t>Service</a:t>
            </a:r>
            <a:r>
              <a:rPr lang="zh-CN" sz="1800" dirty="0"/>
              <a:t>组件用于提供服务，专门用于执行一些持续性的、耗时的并且无需用户界面交互的操作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本章总结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00034" y="642924"/>
            <a:ext cx="8215365" cy="4286260"/>
          </a:xfrm>
        </p:spPr>
        <p:txBody>
          <a:bodyPr/>
          <a:lstStyle/>
          <a:p>
            <a:pPr lvl="0"/>
            <a:r>
              <a:rPr sz="1800" dirty="0"/>
              <a:t>Broadcast Receiver</a:t>
            </a:r>
            <a:r>
              <a:rPr lang="zh-CN" sz="1800" dirty="0"/>
              <a:t>用于使应用程序监听到匹配指定标准的广播信息</a:t>
            </a:r>
          </a:p>
          <a:p>
            <a:pPr lvl="0"/>
            <a:r>
              <a:rPr sz="1800" dirty="0"/>
              <a:t>Content Provider</a:t>
            </a:r>
            <a:r>
              <a:rPr lang="zh-CN" sz="1800" dirty="0"/>
              <a:t>组件是一种共享的持久数据存储机制，是在应用程序之间共享数据的首选方案</a:t>
            </a:r>
          </a:p>
          <a:p>
            <a:pPr lvl="0"/>
            <a:r>
              <a:rPr sz="1800" dirty="0"/>
              <a:t>Android Studio</a:t>
            </a:r>
            <a:r>
              <a:rPr lang="zh-CN" sz="1800" dirty="0"/>
              <a:t>是</a:t>
            </a:r>
            <a:r>
              <a:rPr sz="1800" dirty="0"/>
              <a:t>Google</a:t>
            </a:r>
            <a:r>
              <a:rPr lang="zh-CN" sz="1800" dirty="0"/>
              <a:t>开发的一款面向</a:t>
            </a:r>
            <a:r>
              <a:rPr sz="1800" dirty="0"/>
              <a:t>Android</a:t>
            </a:r>
            <a:r>
              <a:rPr lang="zh-CN" sz="1800" dirty="0"/>
              <a:t>开发者的</a:t>
            </a:r>
            <a:r>
              <a:rPr sz="1800" dirty="0"/>
              <a:t>IDE</a:t>
            </a:r>
            <a:endParaRPr lang="zh-CN" sz="1800" dirty="0"/>
          </a:p>
          <a:p>
            <a:pPr lvl="0"/>
            <a:r>
              <a:rPr sz="1800" dirty="0"/>
              <a:t>Android</a:t>
            </a:r>
            <a:r>
              <a:rPr lang="zh-CN" sz="1800" dirty="0"/>
              <a:t>程序在</a:t>
            </a:r>
            <a:r>
              <a:rPr sz="1800" dirty="0"/>
              <a:t>AVD</a:t>
            </a:r>
            <a:r>
              <a:rPr lang="zh-CN" sz="1800" dirty="0"/>
              <a:t>虚拟机上运行</a:t>
            </a:r>
          </a:p>
          <a:p>
            <a:pPr lvl="0">
              <a:buNone/>
            </a:pPr>
            <a:endParaRPr lang="zh-CN" sz="1800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本章总结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了解</a:t>
            </a:r>
            <a:r>
              <a:rPr dirty="0"/>
              <a:t>Android</a:t>
            </a:r>
            <a:r>
              <a:rPr lang="zh-CN" altLang="en-US" dirty="0"/>
              <a:t>发展史</a:t>
            </a:r>
            <a:endParaRPr dirty="0"/>
          </a:p>
          <a:p>
            <a:r>
              <a:rPr lang="zh-CN" altLang="en-US" dirty="0"/>
              <a:t>了解</a:t>
            </a:r>
            <a:r>
              <a:rPr dirty="0"/>
              <a:t>Android</a:t>
            </a:r>
            <a:r>
              <a:rPr lang="zh-CN" altLang="en-US" dirty="0"/>
              <a:t>系统架构</a:t>
            </a:r>
            <a:endParaRPr dirty="0"/>
          </a:p>
          <a:p>
            <a:pPr lvl="0"/>
            <a:r>
              <a:rPr lang="zh-CN" altLang="en-US" dirty="0"/>
              <a:t>了解</a:t>
            </a:r>
            <a:r>
              <a:rPr dirty="0"/>
              <a:t>Android</a:t>
            </a:r>
            <a:r>
              <a:rPr lang="zh-CN" altLang="en-US" dirty="0"/>
              <a:t>应用组件</a:t>
            </a:r>
            <a:endParaRPr dirty="0"/>
          </a:p>
          <a:p>
            <a:pPr lvl="0"/>
            <a:r>
              <a:rPr lang="zh-CN" altLang="en-US" dirty="0"/>
              <a:t>熟练</a:t>
            </a:r>
            <a:r>
              <a:rPr dirty="0"/>
              <a:t>Android Studio</a:t>
            </a:r>
            <a:r>
              <a:rPr lang="zh-CN" altLang="en-US" dirty="0"/>
              <a:t>环境的搭建</a:t>
            </a:r>
            <a:endParaRPr dirty="0"/>
          </a:p>
          <a:p>
            <a:pPr lvl="0"/>
            <a:r>
              <a:rPr lang="zh-CN" altLang="en-US" dirty="0"/>
              <a:t>精通</a:t>
            </a:r>
            <a:r>
              <a:rPr dirty="0"/>
              <a:t>Android</a:t>
            </a:r>
            <a:r>
              <a:rPr lang="zh-CN" altLang="en-US" dirty="0"/>
              <a:t>项目的创建过程及运行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</a:t>
            </a:r>
            <a:r>
              <a:rPr altLang="en-US" dirty="0"/>
              <a:t>重点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本班飞书群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2BCABD0-4C54-DC11-311A-AEADD29651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318" y="17845"/>
            <a:ext cx="44098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24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28597" y="857241"/>
            <a:ext cx="8358246" cy="2357452"/>
          </a:xfrm>
        </p:spPr>
        <p:txBody>
          <a:bodyPr/>
          <a:lstStyle/>
          <a:p>
            <a:pPr lvl="0"/>
            <a:r>
              <a:rPr lang="zh-CN" altLang="en-US" dirty="0"/>
              <a:t>本章任务是</a:t>
            </a:r>
            <a:r>
              <a:rPr lang="zh-CN" dirty="0"/>
              <a:t>熟悉</a:t>
            </a:r>
            <a:r>
              <a:rPr dirty="0"/>
              <a:t>Android</a:t>
            </a:r>
            <a:r>
              <a:rPr lang="zh-CN" dirty="0"/>
              <a:t>开发环境及搭建过程</a:t>
            </a:r>
            <a:r>
              <a:rPr lang="zh-CN" altLang="en-US" dirty="0"/>
              <a:t>，具体要求如下：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任务驱动</a:t>
            </a:r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1"/>
          </p:nvPr>
        </p:nvSpPr>
        <p:spPr>
          <a:xfrm>
            <a:off x="928662" y="1643056"/>
            <a:ext cx="7172350" cy="1357322"/>
          </a:xfrm>
        </p:spPr>
        <p:txBody>
          <a:bodyPr/>
          <a:lstStyle/>
          <a:p>
            <a:pPr lvl="0"/>
            <a:r>
              <a:rPr dirty="0"/>
              <a:t>【任务</a:t>
            </a:r>
            <a:r>
              <a:rPr lang="en-US" dirty="0"/>
              <a:t>1-1</a:t>
            </a:r>
            <a:r>
              <a:rPr dirty="0"/>
              <a:t>】 使用</a:t>
            </a:r>
            <a:r>
              <a:rPr lang="en-US" dirty="0"/>
              <a:t>Android SDK Manager</a:t>
            </a:r>
            <a:r>
              <a:rPr dirty="0"/>
              <a:t>。</a:t>
            </a:r>
          </a:p>
          <a:p>
            <a:pPr lvl="0"/>
            <a:r>
              <a:rPr dirty="0"/>
              <a:t>【任务</a:t>
            </a:r>
            <a:r>
              <a:rPr lang="en-US" dirty="0"/>
              <a:t>1-2</a:t>
            </a:r>
            <a:r>
              <a:rPr dirty="0"/>
              <a:t>】 使用</a:t>
            </a:r>
            <a:r>
              <a:rPr lang="en-US" dirty="0"/>
              <a:t>Android </a:t>
            </a:r>
            <a:r>
              <a:rPr dirty="0"/>
              <a:t>模拟器（</a:t>
            </a:r>
            <a:r>
              <a:rPr lang="en-US" dirty="0"/>
              <a:t>Intel x86</a:t>
            </a:r>
            <a:r>
              <a:rPr dirty="0"/>
              <a:t>架构）。</a:t>
            </a:r>
          </a:p>
          <a:p>
            <a:pPr lvl="0"/>
            <a:r>
              <a:rPr dirty="0"/>
              <a:t>【任务</a:t>
            </a:r>
            <a:r>
              <a:rPr lang="en-US" dirty="0"/>
              <a:t>1-3</a:t>
            </a:r>
            <a:r>
              <a:rPr dirty="0"/>
              <a:t>】 </a:t>
            </a:r>
            <a:r>
              <a:rPr lang="en-US" dirty="0"/>
              <a:t>ADB</a:t>
            </a:r>
            <a:r>
              <a:rPr dirty="0"/>
              <a:t>工具的使用。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学习路线</a:t>
            </a:r>
            <a:endParaRPr lang="zh-CN" altLang="en-US" dirty="0"/>
          </a:p>
        </p:txBody>
      </p:sp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5059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32" y="1000114"/>
            <a:ext cx="9104671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本章目标</a:t>
            </a:r>
            <a:endParaRPr lang="zh-CN" altLang="en-US" dirty="0"/>
          </a:p>
        </p:txBody>
      </p:sp>
      <p:graphicFrame>
        <p:nvGraphicFramePr>
          <p:cNvPr id="6" name="Group 96"/>
          <p:cNvGraphicFramePr>
            <a:graphicFrameLocks noGrp="1"/>
          </p:cNvGraphicFramePr>
          <p:nvPr/>
        </p:nvGraphicFramePr>
        <p:xfrm>
          <a:off x="785786" y="987148"/>
          <a:ext cx="7748587" cy="3013362"/>
        </p:xfrm>
        <a:graphic>
          <a:graphicData uri="http://schemas.openxmlformats.org/drawingml/2006/table">
            <a:tbl>
              <a:tblPr/>
              <a:tblGrid>
                <a:gridCol w="4392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2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49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知识点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听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懂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做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复习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精通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4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Android</a:t>
                      </a: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历史发展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4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Android</a:t>
                      </a: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的系统架构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84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Android</a:t>
                      </a: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的应用程序组件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15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安装</a:t>
                      </a:r>
                      <a:r>
                        <a:rPr kumimoji="0" lang="en-US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Android Studio</a:t>
                      </a: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环境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94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Android</a:t>
                      </a: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项目的创建及运行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Android</a:t>
            </a:r>
            <a:r>
              <a:rPr lang="zh-CN" dirty="0"/>
              <a:t>是一个以</a:t>
            </a:r>
            <a:r>
              <a:rPr dirty="0"/>
              <a:t>Linux</a:t>
            </a:r>
            <a:r>
              <a:rPr lang="zh-CN" dirty="0"/>
              <a:t>为基础的</a:t>
            </a:r>
            <a:r>
              <a:rPr lang="zh-CN" altLang="en-US" dirty="0"/>
              <a:t>开源操作系统</a:t>
            </a:r>
            <a:endParaRPr lang="en-US" altLang="zh-CN" dirty="0"/>
          </a:p>
          <a:p>
            <a:r>
              <a:rPr lang="zh-CN" dirty="0"/>
              <a:t>主要用于智能手机和平板电脑等移动设备</a:t>
            </a:r>
            <a:endParaRPr lang="en-US" altLang="zh-CN" dirty="0"/>
          </a:p>
          <a:p>
            <a:r>
              <a:rPr lang="zh-CN" altLang="zh-CN" dirty="0"/>
              <a:t>由</a:t>
            </a:r>
            <a:r>
              <a:rPr lang="en-US" altLang="zh-CN" dirty="0"/>
              <a:t>Google</a:t>
            </a:r>
            <a:r>
              <a:rPr lang="zh-CN" altLang="zh-CN" dirty="0"/>
              <a:t>领导的</a:t>
            </a:r>
            <a:r>
              <a:rPr lang="en-US" altLang="zh-CN" dirty="0"/>
              <a:t>OHA</a:t>
            </a:r>
            <a:r>
              <a:rPr lang="zh-CN" altLang="zh-CN" dirty="0"/>
              <a:t>（</a:t>
            </a:r>
            <a:r>
              <a:rPr lang="en-US" altLang="zh-CN" dirty="0"/>
              <a:t>Open Handset Alliance</a:t>
            </a:r>
            <a:r>
              <a:rPr lang="zh-CN" altLang="zh-CN" dirty="0"/>
              <a:t>，开放手机联盟）持续维护与更新</a:t>
            </a:r>
            <a:endParaRPr lang="zh-CN" dirty="0"/>
          </a:p>
          <a:p>
            <a:pPr>
              <a:buNone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1.1 A</a:t>
            </a:r>
            <a:r>
              <a:rPr lang="en-US" altLang="zh-CN" dirty="0"/>
              <a:t>ndroid</a:t>
            </a:r>
            <a:r>
              <a:rPr dirty="0"/>
              <a:t>简史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 bwMode="auto">
          <a:xfrm>
            <a:off x="500034" y="3214692"/>
            <a:ext cx="8286808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dobe 黑体 Std R" pitchFamily="34" charset="-122"/>
              <a:ea typeface="Adobe 黑体 Std R" pitchFamily="34" charset="-122"/>
              <a:cs typeface="华文细黑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1.1 A</a:t>
            </a:r>
            <a:r>
              <a:rPr lang="en-US" altLang="zh-CN" dirty="0"/>
              <a:t>ndroid</a:t>
            </a:r>
            <a:r>
              <a:rPr dirty="0"/>
              <a:t>简史</a:t>
            </a:r>
            <a:endParaRPr lang="zh-CN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285852" y="571484"/>
          <a:ext cx="6235626" cy="43577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6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236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5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20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版 本</a:t>
                      </a:r>
                      <a:endParaRPr lang="zh-CN" sz="1400" kern="100" dirty="0"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代 号</a:t>
                      </a:r>
                      <a:endParaRPr lang="zh-CN" sz="1400" kern="100" dirty="0"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latin typeface="Times New Roman" pitchFamily="18" charset="0"/>
                          <a:ea typeface="宋体"/>
                          <a:cs typeface="Times New Roman" pitchFamily="18" charset="0"/>
                        </a:rPr>
                        <a:t>日 期</a:t>
                      </a:r>
                      <a:endParaRPr lang="zh-CN" sz="1400" kern="100" dirty="0">
                        <a:latin typeface="Times New Roman" pitchFamily="18" charset="0"/>
                        <a:ea typeface="宋体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09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 Android 1.5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Adobe 仿宋 Std R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Cupcake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（纸杯蛋糕）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2009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年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5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月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30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日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09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 Android 1.6 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Adobe 仿宋 Std R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Donut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（甜甜圈）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2009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年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9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月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15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日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09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 Android 2.0/2.1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Adobe 仿宋 Std R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Éclair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（闪电泡芙）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2009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年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10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月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16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Adobe 仿宋 Std R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09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 Android 2.2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Adobe 仿宋 Std R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en-US" sz="1400" kern="1200" dirty="0" err="1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Froyo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（冻酸奶）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2010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年</a:t>
                      </a:r>
                      <a:r>
                        <a:rPr lang="en-US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5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月</a:t>
                      </a:r>
                      <a:r>
                        <a:rPr lang="en-US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20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日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09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 Android 2.3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Adobe 仿宋 Std R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Gingerbread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（姜饼）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2010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年</a:t>
                      </a:r>
                      <a:r>
                        <a:rPr lang="en-US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12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月</a:t>
                      </a:r>
                      <a:r>
                        <a:rPr lang="en-US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6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日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209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 Android 3.0/3.1/3.2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Adobe 仿宋 Std R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Honeycomb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（蜂巢）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2011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年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209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 Android 4.0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Adobe 仿宋 Std R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Ice Cream Sandwich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（冰激凌三明治）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2011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年</a:t>
                      </a:r>
                      <a:r>
                        <a:rPr lang="en-US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10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月</a:t>
                      </a:r>
                      <a:r>
                        <a:rPr lang="en-US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19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日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209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 Android 4.1/4.2/4.3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Adobe 仿宋 Std R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Jelly Bean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（果冻豆）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2012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年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5209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 Android 4.4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Adobe 仿宋 Std R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en-US" sz="1400" kern="1200" dirty="0" err="1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KitKat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（奇巧巧克力棒）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2013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年</a:t>
                      </a:r>
                      <a:r>
                        <a:rPr lang="en-US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9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月</a:t>
                      </a:r>
                      <a:r>
                        <a:rPr lang="en-US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3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日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5209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 Android 5.0/5.1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Adobe 仿宋 Std R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Lollipop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（棒棒糖）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2014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年</a:t>
                      </a:r>
                      <a:r>
                        <a:rPr lang="en-US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6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月</a:t>
                      </a:r>
                      <a:r>
                        <a:rPr lang="en-US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25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Adobe 仿宋 Std R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5209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 Android 6.0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Adobe 仿宋 Std R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Marshmallow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（棉花糖）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2015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年</a:t>
                      </a:r>
                      <a:r>
                        <a:rPr lang="en-US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5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月</a:t>
                      </a:r>
                      <a:r>
                        <a:rPr lang="en-US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28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日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5209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 Android 7.0/7.1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Adobe 仿宋 Std R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Nougat(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牛轧糖</a:t>
                      </a:r>
                      <a:r>
                        <a:rPr lang="en-US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)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Adobe 仿宋 Std R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2016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年</a:t>
                      </a:r>
                      <a:r>
                        <a:rPr lang="en-US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5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月</a:t>
                      </a:r>
                      <a:r>
                        <a:rPr lang="en-US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18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Adobe 仿宋 Std R"/>
                          <a:cs typeface="Times New Roman" pitchFamily="18" charset="0"/>
                        </a:rPr>
                        <a:t>日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28596" y="571486"/>
            <a:ext cx="8207375" cy="3857652"/>
          </a:xfrm>
        </p:spPr>
        <p:txBody>
          <a:bodyPr/>
          <a:lstStyle/>
          <a:p>
            <a:pPr>
              <a:buNone/>
            </a:pPr>
            <a:r>
              <a:rPr dirty="0"/>
              <a:t>Android</a:t>
            </a:r>
            <a:r>
              <a:rPr lang="zh-CN" dirty="0"/>
              <a:t>系统分为四层</a:t>
            </a:r>
            <a:r>
              <a:rPr lang="zh-CN" altLang="en-US" dirty="0"/>
              <a:t>：</a:t>
            </a:r>
            <a:endParaRPr dirty="0"/>
          </a:p>
          <a:p>
            <a:r>
              <a:rPr dirty="0"/>
              <a:t>Linux</a:t>
            </a:r>
            <a:r>
              <a:rPr lang="zh-CN" dirty="0"/>
              <a:t>内核</a:t>
            </a:r>
            <a:r>
              <a:rPr lang="zh-CN" altLang="en-US" dirty="0"/>
              <a:t>层</a:t>
            </a:r>
            <a:endParaRPr dirty="0"/>
          </a:p>
          <a:p>
            <a:r>
              <a:rPr lang="zh-CN" dirty="0"/>
              <a:t>系统运行库</a:t>
            </a:r>
            <a:r>
              <a:rPr lang="zh-CN" altLang="en-US" dirty="0"/>
              <a:t>层</a:t>
            </a:r>
            <a:endParaRPr dirty="0"/>
          </a:p>
          <a:p>
            <a:r>
              <a:rPr lang="zh-CN" dirty="0"/>
              <a:t>应用程序框架</a:t>
            </a:r>
            <a:r>
              <a:rPr lang="zh-CN" altLang="en-US" dirty="0"/>
              <a:t>层</a:t>
            </a:r>
            <a:endParaRPr dirty="0"/>
          </a:p>
          <a:p>
            <a:r>
              <a:rPr lang="zh-CN" dirty="0"/>
              <a:t>应用程序层</a:t>
            </a:r>
            <a:endParaRPr dirty="0"/>
          </a:p>
          <a:p>
            <a:pPr marL="457200" indent="-457200">
              <a:buNone/>
            </a:pPr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68316" y="17845"/>
            <a:ext cx="6263924" cy="410765"/>
          </a:xfrm>
        </p:spPr>
        <p:txBody>
          <a:bodyPr/>
          <a:lstStyle/>
          <a:p>
            <a:r>
              <a:rPr lang="en-US" dirty="0"/>
              <a:t>1.2.1  Android</a:t>
            </a:r>
            <a:r>
              <a:rPr dirty="0"/>
              <a:t>系统架构</a:t>
            </a:r>
          </a:p>
        </p:txBody>
      </p:sp>
      <p:sp>
        <p:nvSpPr>
          <p:cNvPr id="131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43306" y="642924"/>
            <a:ext cx="5197449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nordridesign.com">
  <a:themeElements>
    <a:clrScheme name="1_nordridesign.com 19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FF0517"/>
      </a:accent1>
      <a:accent2>
        <a:srgbClr val="BC000D"/>
      </a:accent2>
      <a:accent3>
        <a:srgbClr val="FFFFFF"/>
      </a:accent3>
      <a:accent4>
        <a:srgbClr val="000000"/>
      </a:accent4>
      <a:accent5>
        <a:srgbClr val="FFAAAB"/>
      </a:accent5>
      <a:accent6>
        <a:srgbClr val="AA000B"/>
      </a:accent6>
      <a:hlink>
        <a:srgbClr val="3A0004"/>
      </a:hlink>
      <a:folHlink>
        <a:srgbClr val="FF3B3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华文细黑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华文细黑" pitchFamily="2" charset="-122"/>
          </a:defRPr>
        </a:defPPr>
      </a:lstStyle>
    </a:lnDef>
  </a:objectDefaults>
  <a:extraClrSchemeLst>
    <a:extraClrScheme>
      <a:clrScheme name="1_nordridesign.com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.com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.com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.com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.com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.com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.com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.com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.com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.com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.com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.com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.com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.com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463900"/>
        </a:hlink>
        <a:folHlink>
          <a:srgbClr val="FFE6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.com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9021"/>
        </a:accent1>
        <a:accent2>
          <a:srgbClr val="DA5800"/>
        </a:accent2>
        <a:accent3>
          <a:srgbClr val="FFFFFF"/>
        </a:accent3>
        <a:accent4>
          <a:srgbClr val="000000"/>
        </a:accent4>
        <a:accent5>
          <a:srgbClr val="FFC6AB"/>
        </a:accent5>
        <a:accent6>
          <a:srgbClr val="C54F00"/>
        </a:accent6>
        <a:hlink>
          <a:srgbClr val="963D00"/>
        </a:hlink>
        <a:folHlink>
          <a:srgbClr val="FFAD5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.com 16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5B8CC1"/>
        </a:accent1>
        <a:accent2>
          <a:srgbClr val="2A5682"/>
        </a:accent2>
        <a:accent3>
          <a:srgbClr val="FFFFFF"/>
        </a:accent3>
        <a:accent4>
          <a:srgbClr val="000000"/>
        </a:accent4>
        <a:accent5>
          <a:srgbClr val="B5C5DD"/>
        </a:accent5>
        <a:accent6>
          <a:srgbClr val="254D75"/>
        </a:accent6>
        <a:hlink>
          <a:srgbClr val="002850"/>
        </a:hlink>
        <a:folHlink>
          <a:srgbClr val="2A94F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.com 17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B2B2B2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555555"/>
        </a:accent6>
        <a:hlink>
          <a:srgbClr val="1C1C1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.com 18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BF59B8"/>
        </a:accent1>
        <a:accent2>
          <a:srgbClr val="884183"/>
        </a:accent2>
        <a:accent3>
          <a:srgbClr val="FFFFFF"/>
        </a:accent3>
        <a:accent4>
          <a:srgbClr val="000000"/>
        </a:accent4>
        <a:accent5>
          <a:srgbClr val="DCB5D8"/>
        </a:accent5>
        <a:accent6>
          <a:srgbClr val="7B3A76"/>
        </a:accent6>
        <a:hlink>
          <a:srgbClr val="371535"/>
        </a:hlink>
        <a:folHlink>
          <a:srgbClr val="C468B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.com 19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FF0517"/>
        </a:accent1>
        <a:accent2>
          <a:srgbClr val="BC000D"/>
        </a:accent2>
        <a:accent3>
          <a:srgbClr val="FFFFFF"/>
        </a:accent3>
        <a:accent4>
          <a:srgbClr val="000000"/>
        </a:accent4>
        <a:accent5>
          <a:srgbClr val="FFAAAB"/>
        </a:accent5>
        <a:accent6>
          <a:srgbClr val="AA000B"/>
        </a:accent6>
        <a:hlink>
          <a:srgbClr val="3A0004"/>
        </a:hlink>
        <a:folHlink>
          <a:srgbClr val="FF3B3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.com 20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DFE0BE"/>
        </a:accent1>
        <a:accent2>
          <a:srgbClr val="D1D46B"/>
        </a:accent2>
        <a:accent3>
          <a:srgbClr val="FFFFFF"/>
        </a:accent3>
        <a:accent4>
          <a:srgbClr val="000000"/>
        </a:accent4>
        <a:accent5>
          <a:srgbClr val="ECEDDB"/>
        </a:accent5>
        <a:accent6>
          <a:srgbClr val="BDC060"/>
        </a:accent6>
        <a:hlink>
          <a:srgbClr val="3A3B11"/>
        </a:hlink>
        <a:folHlink>
          <a:srgbClr val="DDDF9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.com 21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6FC01E"/>
        </a:accent1>
        <a:accent2>
          <a:srgbClr val="4F7913"/>
        </a:accent2>
        <a:accent3>
          <a:srgbClr val="FFFFFF"/>
        </a:accent3>
        <a:accent4>
          <a:srgbClr val="000000"/>
        </a:accent4>
        <a:accent5>
          <a:srgbClr val="BBDCAB"/>
        </a:accent5>
        <a:accent6>
          <a:srgbClr val="476D10"/>
        </a:accent6>
        <a:hlink>
          <a:srgbClr val="26420A"/>
        </a:hlink>
        <a:folHlink>
          <a:srgbClr val="7BD52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JavaSE模板">
  <a:themeElements>
    <a:clrScheme name="nordridesign.com 19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FF0517"/>
      </a:accent1>
      <a:accent2>
        <a:srgbClr val="BC000D"/>
      </a:accent2>
      <a:accent3>
        <a:srgbClr val="FFFFFF"/>
      </a:accent3>
      <a:accent4>
        <a:srgbClr val="000000"/>
      </a:accent4>
      <a:accent5>
        <a:srgbClr val="FFAAAB"/>
      </a:accent5>
      <a:accent6>
        <a:srgbClr val="AA000B"/>
      </a:accent6>
      <a:hlink>
        <a:srgbClr val="3A0004"/>
      </a:hlink>
      <a:folHlink>
        <a:srgbClr val="FF3B3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沉稳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华文细黑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华文细黑" pitchFamily="2" charset="-122"/>
          </a:defRPr>
        </a:defPPr>
      </a:lstStyle>
    </a:lnDef>
    <a:txDef>
      <a:spPr bwMode="auto">
        <a:noFill/>
        <a:ln w="9525">
          <a:noFill/>
          <a:miter lim="800000"/>
        </a:ln>
      </a:spPr>
      <a:bodyPr vert="horz" wrap="squar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0" sz="2800" b="1" i="0" u="none" strike="noStrike" kern="1200" cap="none" spc="0" normalizeH="0" baseline="0" noProof="0" dirty="0" smtClean="0">
            <a:ln>
              <a:noFill/>
            </a:ln>
            <a:solidFill>
              <a:schemeClr val="accent6"/>
            </a:solidFill>
            <a:effectLst/>
            <a:uLnTx/>
            <a:uFillTx/>
            <a:latin typeface="Adobe 黑体 Std R" pitchFamily="34" charset="-122"/>
            <a:ea typeface="Adobe 黑体 Std R" pitchFamily="34" charset="-122"/>
            <a:cs typeface="华文细黑" charset="0"/>
          </a:defRPr>
        </a:defPPr>
      </a:lstStyle>
    </a:txDef>
  </a:objectDefaults>
  <a:extraClrSchemeLst>
    <a:extraClrScheme>
      <a:clrScheme name="nordridesign.com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.com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.com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.com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.com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.com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.com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.com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463900"/>
        </a:hlink>
        <a:folHlink>
          <a:srgbClr val="FFE6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9021"/>
        </a:accent1>
        <a:accent2>
          <a:srgbClr val="DA5800"/>
        </a:accent2>
        <a:accent3>
          <a:srgbClr val="FFFFFF"/>
        </a:accent3>
        <a:accent4>
          <a:srgbClr val="000000"/>
        </a:accent4>
        <a:accent5>
          <a:srgbClr val="FFC6AB"/>
        </a:accent5>
        <a:accent6>
          <a:srgbClr val="C54F00"/>
        </a:accent6>
        <a:hlink>
          <a:srgbClr val="963D00"/>
        </a:hlink>
        <a:folHlink>
          <a:srgbClr val="FFAD5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16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5B8CC1"/>
        </a:accent1>
        <a:accent2>
          <a:srgbClr val="2A5682"/>
        </a:accent2>
        <a:accent3>
          <a:srgbClr val="FFFFFF"/>
        </a:accent3>
        <a:accent4>
          <a:srgbClr val="000000"/>
        </a:accent4>
        <a:accent5>
          <a:srgbClr val="B5C5DD"/>
        </a:accent5>
        <a:accent6>
          <a:srgbClr val="254D75"/>
        </a:accent6>
        <a:hlink>
          <a:srgbClr val="002850"/>
        </a:hlink>
        <a:folHlink>
          <a:srgbClr val="2A94F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17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B2B2B2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555555"/>
        </a:accent6>
        <a:hlink>
          <a:srgbClr val="1C1C1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18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BF59B8"/>
        </a:accent1>
        <a:accent2>
          <a:srgbClr val="884183"/>
        </a:accent2>
        <a:accent3>
          <a:srgbClr val="FFFFFF"/>
        </a:accent3>
        <a:accent4>
          <a:srgbClr val="000000"/>
        </a:accent4>
        <a:accent5>
          <a:srgbClr val="DCB5D8"/>
        </a:accent5>
        <a:accent6>
          <a:srgbClr val="7B3A76"/>
        </a:accent6>
        <a:hlink>
          <a:srgbClr val="371535"/>
        </a:hlink>
        <a:folHlink>
          <a:srgbClr val="C468B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19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FF0517"/>
        </a:accent1>
        <a:accent2>
          <a:srgbClr val="BC000D"/>
        </a:accent2>
        <a:accent3>
          <a:srgbClr val="FFFFFF"/>
        </a:accent3>
        <a:accent4>
          <a:srgbClr val="000000"/>
        </a:accent4>
        <a:accent5>
          <a:srgbClr val="FFAAAB"/>
        </a:accent5>
        <a:accent6>
          <a:srgbClr val="AA000B"/>
        </a:accent6>
        <a:hlink>
          <a:srgbClr val="3A0004"/>
        </a:hlink>
        <a:folHlink>
          <a:srgbClr val="FF3B3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20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DFE0BE"/>
        </a:accent1>
        <a:accent2>
          <a:srgbClr val="D1D46B"/>
        </a:accent2>
        <a:accent3>
          <a:srgbClr val="FFFFFF"/>
        </a:accent3>
        <a:accent4>
          <a:srgbClr val="000000"/>
        </a:accent4>
        <a:accent5>
          <a:srgbClr val="ECEDDB"/>
        </a:accent5>
        <a:accent6>
          <a:srgbClr val="BDC060"/>
        </a:accent6>
        <a:hlink>
          <a:srgbClr val="3A3B11"/>
        </a:hlink>
        <a:folHlink>
          <a:srgbClr val="DDDF9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21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6FC01E"/>
        </a:accent1>
        <a:accent2>
          <a:srgbClr val="4F7913"/>
        </a:accent2>
        <a:accent3>
          <a:srgbClr val="FFFFFF"/>
        </a:accent3>
        <a:accent4>
          <a:srgbClr val="000000"/>
        </a:accent4>
        <a:accent5>
          <a:srgbClr val="BBDCAB"/>
        </a:accent5>
        <a:accent6>
          <a:srgbClr val="476D10"/>
        </a:accent6>
        <a:hlink>
          <a:srgbClr val="26420A"/>
        </a:hlink>
        <a:folHlink>
          <a:srgbClr val="7BD52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JavaSE主题1</Template>
  <TotalTime>2143</TotalTime>
  <Words>874</Words>
  <Application>Microsoft Office PowerPoint</Application>
  <PresentationFormat>全屏显示(16:9)</PresentationFormat>
  <Paragraphs>160</Paragraphs>
  <Slides>19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Adobe 仿宋 Std R</vt:lpstr>
      <vt:lpstr>Adobe 黑体 Std R</vt:lpstr>
      <vt:lpstr>Adobe 宋体 Std L</vt:lpstr>
      <vt:lpstr>MS UI Gothic</vt:lpstr>
      <vt:lpstr>微软雅黑</vt:lpstr>
      <vt:lpstr>Arial</vt:lpstr>
      <vt:lpstr>Calibri</vt:lpstr>
      <vt:lpstr>Times New Roman</vt:lpstr>
      <vt:lpstr>Wingdings</vt:lpstr>
      <vt:lpstr>1_nordridesign.com</vt:lpstr>
      <vt:lpstr>自定义设计方案</vt:lpstr>
      <vt:lpstr>JavaSE模板</vt:lpstr>
      <vt:lpstr>第一章  Android概述</vt:lpstr>
      <vt:lpstr>本章重点</vt:lpstr>
      <vt:lpstr>本班飞书群</vt:lpstr>
      <vt:lpstr>任务驱动</vt:lpstr>
      <vt:lpstr>学习路线</vt:lpstr>
      <vt:lpstr>本章目标</vt:lpstr>
      <vt:lpstr>1.1 Android简史</vt:lpstr>
      <vt:lpstr>1.1 Android简史</vt:lpstr>
      <vt:lpstr>1.2.1  Android系统架构</vt:lpstr>
      <vt:lpstr>1.2.2  Android应用程序组件</vt:lpstr>
      <vt:lpstr>1.3  Android开发环境搭建</vt:lpstr>
      <vt:lpstr>1.3.1  下载并安装JDK</vt:lpstr>
      <vt:lpstr>1.3.2  下载并安装Android Studio</vt:lpstr>
      <vt:lpstr>1.4.1  第一个Android项目</vt:lpstr>
      <vt:lpstr>1.4.1  第一个Android项目</vt:lpstr>
      <vt:lpstr>1.4.2  Android程序结构</vt:lpstr>
      <vt:lpstr>1.8  贯穿任务实现</vt:lpstr>
      <vt:lpstr>本章总结</vt:lpstr>
      <vt:lpstr>本章总结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标题（34号，微软雅黑，淡色15%）</dc:title>
  <dc:creator>周永</dc:creator>
  <cp:lastModifiedBy>YONG ZHOU</cp:lastModifiedBy>
  <cp:revision>1064</cp:revision>
  <dcterms:created xsi:type="dcterms:W3CDTF">2014-10-31T04:56:00Z</dcterms:created>
  <dcterms:modified xsi:type="dcterms:W3CDTF">2024-11-04T04:15:22Z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2052-10.1.0.5457</vt:lpwstr>
  </property>
</Properties>
</file>